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3.xml" ContentType="application/vnd.openxmlformats-officedocument.presentationml.slideMaster+xml"/>
  <Override PartName="/ppt/slideMasters/slideMaster21.xml" ContentType="application/vnd.openxmlformats-officedocument.presentationml.slideMaster+xml"/>
  <Override PartName="/ppt/slideMasters/slideMaster4.xml" ContentType="application/vnd.openxmlformats-officedocument.presentationml.slideMaster+xml"/>
  <Override PartName="/ppt/slideMasters/slideMaster22.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23.xml" ContentType="application/vnd.openxmlformats-officedocument.presentationml.slideMaster+xml"/>
  <Override PartName="/ppt/slideMasters/slideMaster7.xml" ContentType="application/vnd.openxmlformats-officedocument.presentationml.slideMaster+xml"/>
  <Override PartName="/ppt/slideMasters/slideMaster24.xml" ContentType="application/vnd.openxmlformats-officedocument.presentationml.slideMaster+xml"/>
  <Override PartName="/ppt/slideMasters/slideMaster8.xml" ContentType="application/vnd.openxmlformats-officedocument.presentationml.slideMaster+xml"/>
  <Override PartName="/ppt/slideMasters/slideMaster25.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_rels/slideMaster1.xml.rels" ContentType="application/vnd.openxmlformats-package.relationships+xml"/>
  <Override PartName="/ppt/slideMasters/_rels/slideMaster22.xml.rels" ContentType="application/vnd.openxmlformats-package.relationships+xml"/>
  <Override PartName="/ppt/slideMasters/_rels/slideMaster2.xml.rels" ContentType="application/vnd.openxmlformats-package.relationships+xml"/>
  <Override PartName="/ppt/slideMasters/_rels/slideMaster20.xml.rels" ContentType="application/vnd.openxmlformats-package.relationships+xml"/>
  <Override PartName="/ppt/slideMasters/_rels/slideMaster3.xml.rels" ContentType="application/vnd.openxmlformats-package.relationships+xml"/>
  <Override PartName="/ppt/slideMasters/_rels/slideMaster21.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23.xml.rels" ContentType="application/vnd.openxmlformats-package.relationships+xml"/>
  <Override PartName="/ppt/slideMasters/_rels/slideMaster6.xml.rels" ContentType="application/vnd.openxmlformats-package.relationships+xml"/>
  <Override PartName="/ppt/slideMasters/_rels/slideMaster24.xml.rels" ContentType="application/vnd.openxmlformats-package.relationships+xml"/>
  <Override PartName="/ppt/slideMasters/_rels/slideMaster7.xml.rels" ContentType="application/vnd.openxmlformats-package.relationships+xml"/>
  <Override PartName="/ppt/slideMasters/_rels/slideMaster25.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slideMasters/_rels/slideMaster12.xml.rels" ContentType="application/vnd.openxmlformats-package.relationships+xml"/>
  <Override PartName="/ppt/slideMasters/_rels/slideMaster13.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19.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26.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notesSlides/notesSlide1.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10.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5.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1.png" ContentType="image/png"/>
  <Override PartName="/ppt/media/image7.jpeg" ContentType="image/jpeg"/>
  <Override PartName="/ppt/media/image2.png" ContentType="image/png"/>
  <Override PartName="/ppt/media/image3.png" ContentType="image/png"/>
  <Override PartName="/ppt/media/image4.png" ContentType="image/png"/>
  <Override PartName="/ppt/media/image6.jpeg" ContentType="image/jpeg"/>
  <Override PartName="/ppt/media/image11.png" ContentType="image/png"/>
  <Override PartName="/ppt/media/image5.jpeg" ContentType="image/jpeg"/>
  <Override PartName="/ppt/media/image8.png" ContentType="image/png"/>
  <Override PartName="/ppt/media/image9.jpeg" ContentType="image/jpeg"/>
  <Override PartName="/ppt/media/image10.png" ContentType="image/png"/>
  <Override PartName="/ppt/media/image12.jpeg" ContentType="image/jpe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9" r:id="rId10"/>
    <p:sldMasterId id="2147483671" r:id="rId11"/>
    <p:sldMasterId id="2147483673" r:id="rId12"/>
    <p:sldMasterId id="2147483675" r:id="rId13"/>
    <p:sldMasterId id="2147483677" r:id="rId14"/>
    <p:sldMasterId id="2147483679" r:id="rId15"/>
    <p:sldMasterId id="2147483681" r:id="rId16"/>
    <p:sldMasterId id="2147483683" r:id="rId17"/>
    <p:sldMasterId id="2147483685" r:id="rId18"/>
    <p:sldMasterId id="2147483687" r:id="rId19"/>
    <p:sldMasterId id="2147483689" r:id="rId20"/>
    <p:sldMasterId id="2147483691" r:id="rId21"/>
    <p:sldMasterId id="2147483693" r:id="rId22"/>
    <p:sldMasterId id="2147483695" r:id="rId23"/>
    <p:sldMasterId id="2147483697" r:id="rId24"/>
    <p:sldMasterId id="2147483699" r:id="rId25"/>
    <p:sldMasterId id="2147483701" r:id="rId26"/>
  </p:sldMasterIdLst>
  <p:notesMasterIdLst>
    <p:notesMasterId r:id="rId27"/>
  </p:notesMasterIdLst>
  <p:sldIdLst>
    <p:sldId id="256" r:id="rId28"/>
    <p:sldId id="257" r:id="rId29"/>
    <p:sldId id="258" r:id="rId30"/>
    <p:sldId id="259" r:id="rId31"/>
    <p:sldId id="260" r:id="rId32"/>
    <p:sldId id="261" r:id="rId33"/>
    <p:sldId id="262" r:id="rId34"/>
    <p:sldId id="263" r:id="rId35"/>
    <p:sldId id="264" r:id="rId36"/>
    <p:sldId id="265" r:id="rId37"/>
    <p:sldId id="266" r:id="rId38"/>
    <p:sldId id="267" r:id="rId39"/>
    <p:sldId id="268" r:id="rId40"/>
    <p:sldId id="269" r:id="rId41"/>
    <p:sldId id="270" r:id="rId42"/>
    <p:sldId id="271" r:id="rId43"/>
    <p:sldId id="272" r:id="rId44"/>
    <p:sldId id="273" r:id="rId45"/>
    <p:sldId id="274" r:id="rId46"/>
    <p:sldId id="275" r:id="rId47"/>
    <p:sldId id="276" r:id="rId48"/>
    <p:sldId id="277" r:id="rId49"/>
    <p:sldId id="278" r:id="rId50"/>
    <p:sldId id="279" r:id="rId51"/>
    <p:sldId id="280" r:id="rId52"/>
  </p:sldIdLst>
  <p:sldSz cx="12192000" cy="6858000"/>
  <p:notesSz cx="12192000" cy="6858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notesMaster" Target="notesMasters/notesMaster1.xml"/><Relationship Id="rId28" Type="http://schemas.openxmlformats.org/officeDocument/2006/relationships/slide" Target="slides/slide1.xml"/><Relationship Id="rId29" Type="http://schemas.openxmlformats.org/officeDocument/2006/relationships/slide" Target="slides/slide2.xml"/><Relationship Id="rId30" Type="http://schemas.openxmlformats.org/officeDocument/2006/relationships/slide" Target="slides/slide3.xml"/><Relationship Id="rId31" Type="http://schemas.openxmlformats.org/officeDocument/2006/relationships/slide" Target="slides/slide4.xml"/><Relationship Id="rId32" Type="http://schemas.openxmlformats.org/officeDocument/2006/relationships/slide" Target="slides/slide5.xml"/><Relationship Id="rId33" Type="http://schemas.openxmlformats.org/officeDocument/2006/relationships/slide" Target="slides/slide6.xml"/><Relationship Id="rId34" Type="http://schemas.openxmlformats.org/officeDocument/2006/relationships/slide" Target="slides/slide7.xml"/><Relationship Id="rId35" Type="http://schemas.openxmlformats.org/officeDocument/2006/relationships/slide" Target="slides/slide8.xml"/><Relationship Id="rId36" Type="http://schemas.openxmlformats.org/officeDocument/2006/relationships/slide" Target="slides/slide9.xml"/><Relationship Id="rId37" Type="http://schemas.openxmlformats.org/officeDocument/2006/relationships/slide" Target="slides/slide10.xml"/><Relationship Id="rId38" Type="http://schemas.openxmlformats.org/officeDocument/2006/relationships/slide" Target="slides/slide11.xml"/><Relationship Id="rId39" Type="http://schemas.openxmlformats.org/officeDocument/2006/relationships/slide" Target="slides/slide12.xml"/><Relationship Id="rId40" Type="http://schemas.openxmlformats.org/officeDocument/2006/relationships/slide" Target="slides/slide13.xml"/><Relationship Id="rId41" Type="http://schemas.openxmlformats.org/officeDocument/2006/relationships/slide" Target="slides/slide14.xml"/><Relationship Id="rId42" Type="http://schemas.openxmlformats.org/officeDocument/2006/relationships/slide" Target="slides/slide15.xml"/><Relationship Id="rId43" Type="http://schemas.openxmlformats.org/officeDocument/2006/relationships/slide" Target="slides/slide16.xml"/><Relationship Id="rId44" Type="http://schemas.openxmlformats.org/officeDocument/2006/relationships/slide" Target="slides/slide17.xml"/><Relationship Id="rId45" Type="http://schemas.openxmlformats.org/officeDocument/2006/relationships/slide" Target="slides/slide18.xml"/><Relationship Id="rId46" Type="http://schemas.openxmlformats.org/officeDocument/2006/relationships/slide" Target="slides/slide19.xml"/><Relationship Id="rId47" Type="http://schemas.openxmlformats.org/officeDocument/2006/relationships/slide" Target="slides/slide20.xml"/><Relationship Id="rId48" Type="http://schemas.openxmlformats.org/officeDocument/2006/relationships/slide" Target="slides/slide21.xml"/><Relationship Id="rId49" Type="http://schemas.openxmlformats.org/officeDocument/2006/relationships/slide" Target="slides/slide22.xml"/><Relationship Id="rId50" Type="http://schemas.openxmlformats.org/officeDocument/2006/relationships/slide" Target="slides/slide23.xml"/><Relationship Id="rId51" Type="http://schemas.openxmlformats.org/officeDocument/2006/relationships/slide" Target="slides/slide24.xml"/><Relationship Id="rId52" Type="http://schemas.openxmlformats.org/officeDocument/2006/relationships/slide" Target="slides/slide25.xml"/><Relationship Id="rId5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6.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fr-FR" sz="4400" strike="noStrike" u="none">
                <a:solidFill>
                  <a:srgbClr val="000000"/>
                </a:solidFill>
                <a:uFillTx/>
                <a:latin typeface="Arial"/>
              </a:rPr>
              <a:t>Cliquez pour déplacer la diapo</a:t>
            </a:r>
            <a:endParaRPr b="0" lang="fr-FR" sz="4400" strike="noStrike" u="none">
              <a:solidFill>
                <a:srgbClr val="000000"/>
              </a:solidFill>
              <a:uFillTx/>
              <a:latin typeface="Arial"/>
            </a:endParaRPr>
          </a:p>
        </p:txBody>
      </p:sp>
      <p:sp>
        <p:nvSpPr>
          <p:cNvPr id="165"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fr-FR" sz="2000" strike="noStrike" u="none">
                <a:solidFill>
                  <a:srgbClr val="000000"/>
                </a:solidFill>
                <a:uFillTx/>
                <a:latin typeface="Arial"/>
              </a:rPr>
              <a:t>Cliquez pour modifier le format des notes</a:t>
            </a:r>
            <a:endParaRPr b="0" lang="fr-FR" sz="2000" strike="noStrike" u="none">
              <a:solidFill>
                <a:srgbClr val="000000"/>
              </a:solidFill>
              <a:uFillTx/>
              <a:latin typeface="Arial"/>
            </a:endParaRPr>
          </a:p>
        </p:txBody>
      </p:sp>
      <p:sp>
        <p:nvSpPr>
          <p:cNvPr id="166"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fr-FR" sz="1400" strike="noStrike" u="none">
                <a:solidFill>
                  <a:srgbClr val="000000"/>
                </a:solidFill>
                <a:uFillTx/>
                <a:latin typeface="Times New Roman"/>
              </a:rPr>
              <a:t>&lt;en-tête&gt;</a:t>
            </a:r>
            <a:endParaRPr b="0" lang="fr-FR" sz="1400" strike="noStrike" u="none">
              <a:solidFill>
                <a:srgbClr val="000000"/>
              </a:solidFill>
              <a:uFillTx/>
              <a:latin typeface="Times New Roman"/>
            </a:endParaRPr>
          </a:p>
        </p:txBody>
      </p:sp>
      <p:sp>
        <p:nvSpPr>
          <p:cNvPr id="167" name="PlaceHolder 4"/>
          <p:cNvSpPr>
            <a:spLocks noGrp="1"/>
          </p:cNvSpPr>
          <p:nvPr>
            <p:ph type="dt" idx="1"/>
          </p:nvPr>
        </p:nvSpPr>
        <p:spPr>
          <a:xfrm>
            <a:off x="4278960" y="0"/>
            <a:ext cx="3280680" cy="534240"/>
          </a:xfrm>
          <a:prstGeom prst="rect">
            <a:avLst/>
          </a:prstGeom>
          <a:noFill/>
          <a:ln w="0">
            <a:noFill/>
          </a:ln>
        </p:spPr>
        <p:txBody>
          <a:bodyPr lIns="0" rIns="0" tIns="0" bIns="0" anchor="t">
            <a:noAutofit/>
          </a:bodyPr>
          <a:lstStyle>
            <a:lvl1pPr indent="0" algn="r">
              <a:buNone/>
              <a:defRPr b="0" lang="fr-FR" sz="1400" strike="noStrike" u="none">
                <a:solidFill>
                  <a:srgbClr val="000000"/>
                </a:solidFill>
                <a:uFillTx/>
                <a:latin typeface="Times New Roman"/>
              </a:defRPr>
            </a:lvl1pPr>
          </a:lstStyle>
          <a:p>
            <a:pPr indent="0" algn="r">
              <a:buNone/>
            </a:pPr>
            <a:r>
              <a:rPr b="0" lang="fr-FR" sz="1400" strike="noStrike" u="none">
                <a:solidFill>
                  <a:srgbClr val="000000"/>
                </a:solidFill>
                <a:uFillTx/>
                <a:latin typeface="Times New Roman"/>
              </a:rPr>
              <a:t>&lt;date/heure&gt;</a:t>
            </a:r>
            <a:endParaRPr b="0" lang="fr-FR" sz="1400" strike="noStrike" u="none">
              <a:solidFill>
                <a:srgbClr val="000000"/>
              </a:solidFill>
              <a:uFillTx/>
              <a:latin typeface="Times New Roman"/>
            </a:endParaRPr>
          </a:p>
        </p:txBody>
      </p:sp>
      <p:sp>
        <p:nvSpPr>
          <p:cNvPr id="168" name="PlaceHolder 5"/>
          <p:cNvSpPr>
            <a:spLocks noGrp="1"/>
          </p:cNvSpPr>
          <p:nvPr>
            <p:ph type="ftr" idx="2"/>
          </p:nvPr>
        </p:nvSpPr>
        <p:spPr>
          <a:xfrm>
            <a:off x="0" y="10157400"/>
            <a:ext cx="3280680" cy="534240"/>
          </a:xfrm>
          <a:prstGeom prst="rect">
            <a:avLst/>
          </a:prstGeom>
          <a:noFill/>
          <a:ln w="0">
            <a:noFill/>
          </a:ln>
        </p:spPr>
        <p:txBody>
          <a:bodyPr lIns="0" rIns="0" tIns="0" bIns="0" anchor="b">
            <a:noAutofit/>
          </a:bodyPr>
          <a:lstStyle>
            <a:lvl1pPr indent="0">
              <a:buNone/>
              <a:defRPr b="0" lang="fr-FR" sz="1400" strike="noStrike" u="none">
                <a:solidFill>
                  <a:srgbClr val="000000"/>
                </a:solidFill>
                <a:uFillTx/>
                <a:latin typeface="Times New Roman"/>
              </a:defRPr>
            </a:lvl1pPr>
          </a:lstStyle>
          <a:p>
            <a:pPr indent="0">
              <a:buNone/>
            </a:pPr>
            <a:r>
              <a:rPr b="0" lang="fr-FR" sz="1400" strike="noStrike" u="none">
                <a:solidFill>
                  <a:srgbClr val="000000"/>
                </a:solidFill>
                <a:uFillTx/>
                <a:latin typeface="Times New Roman"/>
              </a:rPr>
              <a:t>&lt;pied de page&gt;</a:t>
            </a:r>
            <a:endParaRPr b="0" lang="fr-FR" sz="1400" strike="noStrike" u="none">
              <a:solidFill>
                <a:srgbClr val="000000"/>
              </a:solidFill>
              <a:uFillTx/>
              <a:latin typeface="Times New Roman"/>
            </a:endParaRPr>
          </a:p>
        </p:txBody>
      </p:sp>
      <p:sp>
        <p:nvSpPr>
          <p:cNvPr id="169" name="PlaceHolder 6"/>
          <p:cNvSpPr>
            <a:spLocks noGrp="1"/>
          </p:cNvSpPr>
          <p:nvPr>
            <p:ph type="sldNum" idx="3"/>
          </p:nvPr>
        </p:nvSpPr>
        <p:spPr>
          <a:xfrm>
            <a:off x="4278960" y="10157400"/>
            <a:ext cx="3280680" cy="534240"/>
          </a:xfrm>
          <a:prstGeom prst="rect">
            <a:avLst/>
          </a:prstGeom>
          <a:noFill/>
          <a:ln w="0">
            <a:noFill/>
          </a:ln>
        </p:spPr>
        <p:txBody>
          <a:bodyPr lIns="0" rIns="0" tIns="0" bIns="0" anchor="b">
            <a:noAutofit/>
          </a:bodyPr>
          <a:lstStyle>
            <a:lvl1pPr indent="0" algn="r">
              <a:buNone/>
              <a:defRPr b="0" lang="fr-FR" sz="1400" strike="noStrike" u="none">
                <a:solidFill>
                  <a:srgbClr val="000000"/>
                </a:solidFill>
                <a:uFillTx/>
                <a:latin typeface="Times New Roman"/>
              </a:defRPr>
            </a:lvl1pPr>
          </a:lstStyle>
          <a:p>
            <a:pPr indent="0" algn="r">
              <a:buNone/>
            </a:pPr>
            <a:fld id="{3AF02EB9-4CB2-4DF0-B8F5-9F2E77EF7CA0}" type="slidenum">
              <a:rPr b="0" lang="fr-FR" sz="1400" strike="noStrike" u="none">
                <a:solidFill>
                  <a:srgbClr val="000000"/>
                </a:solidFill>
                <a:uFillTx/>
                <a:latin typeface="Times New Roman"/>
              </a:rPr>
              <a:t>&lt;numéro&gt;</a:t>
            </a:fld>
            <a:endParaRPr b="0" lang="fr-FR" sz="1400" strike="noStrike" u="none">
              <a:solidFill>
                <a:srgbClr val="000000"/>
              </a:solidFill>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Google Shape;64;p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0894A2E7-15EF-4653-945D-14E52F672286}"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74" name="Google Shape;65;p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0659DE43-242F-4C3F-8FFB-CCC3DAA4C99B}"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75"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76" name="PlaceHolder 2"/>
          <p:cNvSpPr>
            <a:spLocks noGrp="1"/>
          </p:cNvSpPr>
          <p:nvPr>
            <p:ph type="sldImg"/>
          </p:nvPr>
        </p:nvSpPr>
        <p:spPr>
          <a:xfrm>
            <a:off x="4038480" y="857160"/>
            <a:ext cx="4113720" cy="2313360"/>
          </a:xfrm>
          <a:prstGeom prst="rect">
            <a:avLst/>
          </a:prstGeom>
          <a:ln w="0">
            <a:noFill/>
          </a:ln>
        </p:spPr>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1" name="Google Shape;295;p8: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1E68069F-9A58-4207-A327-7EC42ADD9F65}"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02" name="Google Shape;296;p8: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6FF8707F-01B0-491D-BBF7-0251BACE7BE9}"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03"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04" name="PlaceHolder 2"/>
          <p:cNvSpPr>
            <a:spLocks noGrp="1"/>
          </p:cNvSpPr>
          <p:nvPr>
            <p:ph type="sldImg"/>
          </p:nvPr>
        </p:nvSpPr>
        <p:spPr>
          <a:xfrm>
            <a:off x="4038480" y="857160"/>
            <a:ext cx="4113720" cy="2313360"/>
          </a:xfrm>
          <a:prstGeom prst="rect">
            <a:avLst/>
          </a:prstGeom>
          <a:ln w="0">
            <a:noFill/>
          </a:ln>
        </p:spPr>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5" name="Google Shape;305;p9: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8055D701-9242-4878-A881-8994BBC926FE}"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06" name="Google Shape;306;p9: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3812F0F6-47F0-4340-96BA-0447D6DFE39C}"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07"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08" name="PlaceHolder 2"/>
          <p:cNvSpPr>
            <a:spLocks noGrp="1"/>
          </p:cNvSpPr>
          <p:nvPr>
            <p:ph type="sldImg"/>
          </p:nvPr>
        </p:nvSpPr>
        <p:spPr>
          <a:xfrm>
            <a:off x="4038480" y="857160"/>
            <a:ext cx="4113720" cy="2313360"/>
          </a:xfrm>
          <a:prstGeom prst="rect">
            <a:avLst/>
          </a:prstGeom>
          <a:ln w="0">
            <a:noFill/>
          </a:ln>
        </p:spPr>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9" name="Google Shape;316;p10: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BBEDF465-1C89-4F6A-9E79-C16B8979D359}"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10" name="Google Shape;317;p10: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FDC7B9D7-537F-4C61-AA34-818254388621}"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11"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12" name="PlaceHolder 2"/>
          <p:cNvSpPr>
            <a:spLocks noGrp="1"/>
          </p:cNvSpPr>
          <p:nvPr>
            <p:ph type="sldImg"/>
          </p:nvPr>
        </p:nvSpPr>
        <p:spPr>
          <a:xfrm>
            <a:off x="4038480" y="857160"/>
            <a:ext cx="4113720" cy="2313360"/>
          </a:xfrm>
          <a:prstGeom prst="rect">
            <a:avLst/>
          </a:prstGeom>
          <a:ln w="0">
            <a:noFill/>
          </a:ln>
        </p:spPr>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3" name="Google Shape;327;p1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F2395AD-6932-460B-B1A5-A9959B052754}"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14" name="Google Shape;328;p1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8C80EA9A-7CD7-4B72-A254-900C732B77C4}"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15"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16" name="PlaceHolder 2"/>
          <p:cNvSpPr>
            <a:spLocks noGrp="1"/>
          </p:cNvSpPr>
          <p:nvPr>
            <p:ph type="sldImg"/>
          </p:nvPr>
        </p:nvSpPr>
        <p:spPr>
          <a:xfrm>
            <a:off x="4038480" y="857160"/>
            <a:ext cx="4113720" cy="2313360"/>
          </a:xfrm>
          <a:prstGeom prst="rect">
            <a:avLst/>
          </a:prstGeom>
          <a:ln w="0">
            <a:noFill/>
          </a:ln>
        </p:spPr>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7" name="Google Shape;344;p12: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7BE9B56A-A12E-4173-B062-B8C985FAA654}"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18" name="Google Shape;345;p12: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3AD73C8D-E229-49DF-8B0B-277F6517E188}"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19"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20" name="PlaceHolder 2"/>
          <p:cNvSpPr>
            <a:spLocks noGrp="1"/>
          </p:cNvSpPr>
          <p:nvPr>
            <p:ph type="sldImg"/>
          </p:nvPr>
        </p:nvSpPr>
        <p:spPr>
          <a:xfrm>
            <a:off x="4038480" y="857160"/>
            <a:ext cx="4113720" cy="2313360"/>
          </a:xfrm>
          <a:prstGeom prst="rect">
            <a:avLst/>
          </a:prstGeom>
          <a:ln w="0">
            <a:noFill/>
          </a:ln>
        </p:spPr>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1" name="Google Shape;353;p13: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A086D5F1-0869-4629-A2E1-1FDDB8B0094C}"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22" name="Google Shape;354;p13: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74A3C358-7C0A-4E51-8343-FF5B002B98E1}"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23"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24" name="PlaceHolder 2"/>
          <p:cNvSpPr>
            <a:spLocks noGrp="1"/>
          </p:cNvSpPr>
          <p:nvPr>
            <p:ph type="sldImg"/>
          </p:nvPr>
        </p:nvSpPr>
        <p:spPr>
          <a:xfrm>
            <a:off x="4038480" y="857160"/>
            <a:ext cx="4113720" cy="2313360"/>
          </a:xfrm>
          <a:prstGeom prst="rect">
            <a:avLst/>
          </a:prstGeom>
          <a:ln w="0">
            <a:noFill/>
          </a:ln>
        </p:spPr>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5" name="Google Shape;364;p14: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38165427-A085-4B6A-A37E-53719C8997CD}"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26" name="Google Shape;365;p14: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5ACAACC4-B956-4D99-9FA1-18342DB060D9}"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27"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28" name="PlaceHolder 2"/>
          <p:cNvSpPr>
            <a:spLocks noGrp="1"/>
          </p:cNvSpPr>
          <p:nvPr>
            <p:ph type="sldImg"/>
          </p:nvPr>
        </p:nvSpPr>
        <p:spPr>
          <a:xfrm>
            <a:off x="4038480" y="857160"/>
            <a:ext cx="4113720" cy="2313360"/>
          </a:xfrm>
          <a:prstGeom prst="rect">
            <a:avLst/>
          </a:prstGeom>
          <a:ln w="0">
            <a:noFill/>
          </a:ln>
        </p:spPr>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Google Shape;373;p15: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CEEB8AF8-A0A2-4D04-A331-CC9823F18EE7}"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30" name="Google Shape;374;p15: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BBDD8686-9362-497D-BC2D-7B0442AB558A}"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31"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32" name="PlaceHolder 2"/>
          <p:cNvSpPr>
            <a:spLocks noGrp="1"/>
          </p:cNvSpPr>
          <p:nvPr>
            <p:ph type="sldImg"/>
          </p:nvPr>
        </p:nvSpPr>
        <p:spPr>
          <a:xfrm>
            <a:off x="4038480" y="857160"/>
            <a:ext cx="4113720" cy="2313360"/>
          </a:xfrm>
          <a:prstGeom prst="rect">
            <a:avLst/>
          </a:prstGeom>
          <a:ln w="0">
            <a:noFill/>
          </a:ln>
        </p:spPr>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3" name="Google Shape;382;p16: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64289A6-B812-400C-AB28-D3F67AA39489}"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34" name="PlaceHolder 1"/>
          <p:cNvSpPr>
            <a:spLocks noGrp="1"/>
          </p:cNvSpPr>
          <p:nvPr>
            <p:ph type="sldImg"/>
          </p:nvPr>
        </p:nvSpPr>
        <p:spPr>
          <a:xfrm>
            <a:off x="217440" y="812880"/>
            <a:ext cx="7121880" cy="4007520"/>
          </a:xfrm>
          <a:prstGeom prst="rect">
            <a:avLst/>
          </a:prstGeom>
          <a:ln w="0">
            <a:noFill/>
          </a:ln>
        </p:spPr>
      </p:sp>
      <p:sp>
        <p:nvSpPr>
          <p:cNvPr id="535"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Google Shape;388;p17: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66B00563-4A86-4931-B6A6-AAB770E39B98}"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37" name="Google Shape;389;p17: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D0419561-C03C-4F12-92BE-6210DE4D803E}"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38"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39" name="PlaceHolder 2"/>
          <p:cNvSpPr>
            <a:spLocks noGrp="1"/>
          </p:cNvSpPr>
          <p:nvPr>
            <p:ph type="sldImg"/>
          </p:nvPr>
        </p:nvSpPr>
        <p:spPr>
          <a:xfrm>
            <a:off x="4038480" y="857160"/>
            <a:ext cx="4113720" cy="2313360"/>
          </a:xfrm>
          <a:prstGeom prst="rect">
            <a:avLst/>
          </a:prstGeom>
          <a:ln w="0">
            <a:noFill/>
          </a:ln>
        </p:spPr>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0" name="Google Shape;398;p18: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E0694A0F-6A8D-4E4F-8795-A05001609E8E}"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41" name="Google Shape;399;p18: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FF6A2790-ADED-46C8-AF3D-B1904DA6697B}"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42"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43" name="PlaceHolder 2"/>
          <p:cNvSpPr>
            <a:spLocks noGrp="1"/>
          </p:cNvSpPr>
          <p:nvPr>
            <p:ph type="sldImg"/>
          </p:nvPr>
        </p:nvSpPr>
        <p:spPr>
          <a:xfrm>
            <a:off x="4038480" y="857160"/>
            <a:ext cx="4113720" cy="2313360"/>
          </a:xfrm>
          <a:prstGeom prst="rect">
            <a:avLst/>
          </a:prstGeom>
          <a:ln w="0">
            <a:noFill/>
          </a:ln>
        </p:spPr>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Google Shape;406;p19: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5739FE0C-1C5D-4503-85FB-C0377622AC55}"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45" name="Google Shape;407;p19: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14816172-0849-4208-B334-105A7A823D68}"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46"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47" name="PlaceHolder 2"/>
          <p:cNvSpPr>
            <a:spLocks noGrp="1"/>
          </p:cNvSpPr>
          <p:nvPr>
            <p:ph type="sldImg"/>
          </p:nvPr>
        </p:nvSpPr>
        <p:spPr>
          <a:xfrm>
            <a:off x="4038480" y="857160"/>
            <a:ext cx="4113720" cy="2313360"/>
          </a:xfrm>
          <a:prstGeom prst="rect">
            <a:avLst/>
          </a:prstGeom>
          <a:ln w="0">
            <a:noFill/>
          </a:ln>
        </p:spPr>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Google Shape;422;p20: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0BEABA59-7AFB-4808-B5A8-065929D0F029}"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49" name="Google Shape;423;p20: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FC5B08A-3602-4F5F-BFCD-CDF8599EFA75}"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50"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51" name="PlaceHolder 2"/>
          <p:cNvSpPr>
            <a:spLocks noGrp="1"/>
          </p:cNvSpPr>
          <p:nvPr>
            <p:ph type="sldImg"/>
          </p:nvPr>
        </p:nvSpPr>
        <p:spPr>
          <a:xfrm>
            <a:off x="4038480" y="857160"/>
            <a:ext cx="4113720" cy="2313360"/>
          </a:xfrm>
          <a:prstGeom prst="rect">
            <a:avLst/>
          </a:prstGeom>
          <a:ln w="0">
            <a:noFill/>
          </a:ln>
        </p:spPr>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2" name="Google Shape;437;p2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03D8BF8D-70F1-4016-816C-7B424DC5F665}"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53" name="Google Shape;438;p21: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77240D14-2623-4EC8-84C6-DBC3677439EF}"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554"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55" name="PlaceHolder 2"/>
          <p:cNvSpPr>
            <a:spLocks noGrp="1"/>
          </p:cNvSpPr>
          <p:nvPr>
            <p:ph type="sldImg"/>
          </p:nvPr>
        </p:nvSpPr>
        <p:spPr>
          <a:xfrm>
            <a:off x="4038480" y="857160"/>
            <a:ext cx="4113720" cy="2313360"/>
          </a:xfrm>
          <a:prstGeom prst="rect">
            <a:avLst/>
          </a:prstGeom>
          <a:ln w="0">
            <a:noFill/>
          </a:ln>
        </p:spPr>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Google Shape;462;p23: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E7A13C3C-F89F-42FE-A2E5-018CDDCCCF22}"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557" name="PlaceHolder 1"/>
          <p:cNvSpPr>
            <a:spLocks noGrp="1"/>
          </p:cNvSpPr>
          <p:nvPr>
            <p:ph type="sldImg"/>
          </p:nvPr>
        </p:nvSpPr>
        <p:spPr>
          <a:xfrm>
            <a:off x="217440" y="812880"/>
            <a:ext cx="7121880" cy="4007520"/>
          </a:xfrm>
          <a:prstGeom prst="rect">
            <a:avLst/>
          </a:prstGeom>
          <a:ln w="0">
            <a:noFill/>
          </a:ln>
        </p:spPr>
      </p:sp>
      <p:sp>
        <p:nvSpPr>
          <p:cNvPr id="558" name="PlaceHolder 2"/>
          <p:cNvSpPr>
            <a:spLocks noGrp="1"/>
          </p:cNvSpPr>
          <p:nvPr>
            <p:ph type="body"/>
          </p:nvPr>
        </p:nvSpPr>
        <p:spPr>
          <a:xfrm>
            <a:off x="756000" y="5078520"/>
            <a:ext cx="6046200" cy="480960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7" name="Google Shape;113;p2: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752CCFA-7E0F-4D9E-8587-5C199A42DBFE}"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78" name="Google Shape;114;p2: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D25AD5FE-022A-4928-894D-8D8119687745}"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79"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80" name="PlaceHolder 2"/>
          <p:cNvSpPr>
            <a:spLocks noGrp="1"/>
          </p:cNvSpPr>
          <p:nvPr>
            <p:ph type="sldImg"/>
          </p:nvPr>
        </p:nvSpPr>
        <p:spPr>
          <a:xfrm>
            <a:off x="4038480" y="857160"/>
            <a:ext cx="4113720" cy="2313360"/>
          </a:xfrm>
          <a:prstGeom prst="rect">
            <a:avLst/>
          </a:prstGeom>
          <a:ln w="0">
            <a:noFill/>
          </a:ln>
        </p:spPr>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1" name="Google Shape;162;p3: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015E9C10-9816-4D16-BD2B-9B4F9E5CB2D8}"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82" name="Google Shape;163;p3: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878487C8-37F4-4D18-BFE0-9973C3CA4F42}"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83"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84" name="PlaceHolder 2"/>
          <p:cNvSpPr>
            <a:spLocks noGrp="1"/>
          </p:cNvSpPr>
          <p:nvPr>
            <p:ph type="sldImg"/>
          </p:nvPr>
        </p:nvSpPr>
        <p:spPr>
          <a:xfrm>
            <a:off x="4038480" y="857160"/>
            <a:ext cx="4113720" cy="2313360"/>
          </a:xfrm>
          <a:prstGeom prst="rect">
            <a:avLst/>
          </a:prstGeom>
          <a:ln w="0">
            <a:noFill/>
          </a:ln>
        </p:spPr>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5" name="Google Shape;254;p4: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D9DAEFD9-C8E5-4B5D-93B9-0A7BAEF289FA}"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86" name="Google Shape;255;p4: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532312BC-C0F8-4815-9E69-C350D8CFCA70}"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87"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88" name="PlaceHolder 2"/>
          <p:cNvSpPr>
            <a:spLocks noGrp="1"/>
          </p:cNvSpPr>
          <p:nvPr>
            <p:ph type="sldImg"/>
          </p:nvPr>
        </p:nvSpPr>
        <p:spPr>
          <a:xfrm>
            <a:off x="4038480" y="857160"/>
            <a:ext cx="4113720" cy="2313360"/>
          </a:xfrm>
          <a:prstGeom prst="rect">
            <a:avLst/>
          </a:prstGeom>
          <a:ln w="0">
            <a:noFill/>
          </a:ln>
        </p:spPr>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9" name="Google Shape;265;p5: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9C181CB9-8997-42D7-901E-4810F8D006FB}"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90" name="Google Shape;266;p5: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D4F62DFD-A9D6-4B9A-8F56-4BF03454827D}"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91"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92" name="PlaceHolder 2"/>
          <p:cNvSpPr>
            <a:spLocks noGrp="1"/>
          </p:cNvSpPr>
          <p:nvPr>
            <p:ph type="sldImg"/>
          </p:nvPr>
        </p:nvSpPr>
        <p:spPr>
          <a:xfrm>
            <a:off x="4038480" y="857160"/>
            <a:ext cx="4113720" cy="2313360"/>
          </a:xfrm>
          <a:prstGeom prst="rect">
            <a:avLst/>
          </a:prstGeom>
          <a:ln w="0">
            <a:noFill/>
          </a:ln>
        </p:spPr>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3" name="Google Shape;275;p6: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B48A49B7-D77D-429B-AD5A-17B2C3C754D5}"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94" name="Google Shape;276;p6: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49BA1A15-0954-4187-9060-782458841219}"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95"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496" name="PlaceHolder 2"/>
          <p:cNvSpPr>
            <a:spLocks noGrp="1"/>
          </p:cNvSpPr>
          <p:nvPr>
            <p:ph type="sldImg"/>
          </p:nvPr>
        </p:nvSpPr>
        <p:spPr>
          <a:xfrm>
            <a:off x="4038480" y="857160"/>
            <a:ext cx="4113720" cy="2313360"/>
          </a:xfrm>
          <a:prstGeom prst="rect">
            <a:avLst/>
          </a:prstGeom>
          <a:ln w="0">
            <a:noFill/>
          </a:ln>
        </p:spPr>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7" name="Google Shape;285;p7: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445412CB-7C1B-468F-89EF-9E11D75C3AD8}" type="slidenum">
              <a:rPr b="0" lang="fr-FR" sz="1400" strike="noStrike" u="none">
                <a:solidFill>
                  <a:srgbClr val="000000"/>
                </a:solidFill>
                <a:uFillTx/>
                <a:latin typeface="Times New Roman"/>
                <a:ea typeface="Times New Roman"/>
              </a:rPr>
              <a:t>&lt;numéro&gt;</a:t>
            </a:fld>
            <a:endParaRPr b="0" lang="fr-FR" sz="1400" strike="noStrike" u="none">
              <a:solidFill>
                <a:srgbClr val="000000"/>
              </a:solidFill>
              <a:uFillTx/>
              <a:latin typeface="Arial"/>
            </a:endParaRPr>
          </a:p>
        </p:txBody>
      </p:sp>
      <p:sp>
        <p:nvSpPr>
          <p:cNvPr id="498" name="Google Shape;286;p7:notes"/>
          <p:cNvSpPr/>
          <p:nvPr/>
        </p:nvSpPr>
        <p:spPr>
          <a:xfrm>
            <a:off x="4278960" y="10157400"/>
            <a:ext cx="3279240" cy="532800"/>
          </a:xfrm>
          <a:prstGeom prst="rect">
            <a:avLst/>
          </a:prstGeom>
          <a:noFill/>
          <a:ln w="0">
            <a:noFill/>
          </a:ln>
        </p:spPr>
        <p:style>
          <a:lnRef idx="0"/>
          <a:fillRef idx="0"/>
          <a:effectRef idx="0"/>
          <a:fontRef idx="minor"/>
        </p:style>
        <p:txBody>
          <a:bodyPr lIns="0" rIns="0" tIns="0" bIns="0" anchor="b">
            <a:noAutofit/>
          </a:bodyPr>
          <a:p>
            <a:pPr algn="r">
              <a:lnSpc>
                <a:spcPct val="100000"/>
              </a:lnSpc>
              <a:tabLst>
                <a:tab algn="l" pos="0"/>
              </a:tabLst>
            </a:pPr>
            <a:fld id="{87AA3B7C-C055-4392-A59E-A2A6CBD74D68}" type="slidenum">
              <a:rPr b="0" lang="fr-FR" sz="1800" strike="noStrike" u="none">
                <a:solidFill>
                  <a:srgbClr val="000000"/>
                </a:solidFill>
                <a:uFillTx/>
                <a:latin typeface="Arial"/>
                <a:ea typeface="Arial"/>
              </a:rPr>
              <a:t>&lt;numéro&gt;</a:t>
            </a:fld>
            <a:endParaRPr b="0" lang="fr-FR" sz="1800" strike="noStrike" u="none">
              <a:solidFill>
                <a:srgbClr val="000000"/>
              </a:solidFill>
              <a:uFillTx/>
              <a:latin typeface="Arial"/>
            </a:endParaRPr>
          </a:p>
        </p:txBody>
      </p:sp>
      <p:sp>
        <p:nvSpPr>
          <p:cNvPr id="499" name="PlaceHolder 1"/>
          <p:cNvSpPr>
            <a:spLocks noGrp="1"/>
          </p:cNvSpPr>
          <p:nvPr>
            <p:ph type="body"/>
          </p:nvPr>
        </p:nvSpPr>
        <p:spPr>
          <a:xfrm>
            <a:off x="1219320" y="3300480"/>
            <a:ext cx="9751680" cy="2698560"/>
          </a:xfrm>
          <a:prstGeom prst="rect">
            <a:avLst/>
          </a:prstGeom>
          <a:noFill/>
          <a:ln w="0">
            <a:noFill/>
          </a:ln>
        </p:spPr>
        <p:txBody>
          <a:bodyPr lIns="0" rIns="0" tIns="0" bIns="0" anchor="t">
            <a:noAutofit/>
          </a:bodyPr>
          <a:p>
            <a:pPr marL="216000" indent="-216000">
              <a:buNone/>
            </a:pPr>
            <a:endParaRPr b="0" lang="fr-FR" sz="1800" strike="noStrike" u="none">
              <a:solidFill>
                <a:srgbClr val="000000"/>
              </a:solidFill>
              <a:uFillTx/>
              <a:latin typeface="Arial"/>
            </a:endParaRPr>
          </a:p>
        </p:txBody>
      </p:sp>
      <p:sp>
        <p:nvSpPr>
          <p:cNvPr id="500" name="PlaceHolder 2"/>
          <p:cNvSpPr>
            <a:spLocks noGrp="1"/>
          </p:cNvSpPr>
          <p:nvPr>
            <p:ph type="sldImg"/>
          </p:nvPr>
        </p:nvSpPr>
        <p:spPr>
          <a:xfrm>
            <a:off x="4038480" y="857160"/>
            <a:ext cx="4113720" cy="2313360"/>
          </a:xfrm>
          <a:prstGeom prst="rect">
            <a:avLst/>
          </a:prstGeom>
          <a:ln w="0">
            <a:noFill/>
          </a:ln>
        </p:spPr>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_AND_BODY">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2">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5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2">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2">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Standard 2">
    <p:spTree>
      <p:nvGrpSpPr>
        <p:cNvPr id="1" name=""/>
        <p:cNvGrpSpPr/>
        <p:nvPr/>
      </p:nvGrpSpPr>
      <p:grpSpPr>
        <a:xfrm>
          <a:off x="0" y="0"/>
          <a:ext cx="0" cy="0"/>
          <a:chOff x="0" y="0"/>
          <a:chExt cx="0" cy="0"/>
        </a:xfrm>
      </p:grpSpPr>
      <p:sp>
        <p:nvSpPr>
          <p:cNvPr id="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6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6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6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3">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4">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7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7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5">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Standard 6">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9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tandard 7">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Standard 8">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OBJECT_OVER_TEX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Standard 9">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0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0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1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1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tandard 10">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Standard 11">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1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1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Standard 12">
    <p:spTree>
      <p:nvGrpSpPr>
        <p:cNvPr id="1" name=""/>
        <p:cNvGrpSpPr/>
        <p:nvPr/>
      </p:nvGrpSpPr>
      <p:grpSpPr>
        <a:xfrm>
          <a:off x="0" y="0"/>
          <a:ext cx="0" cy="0"/>
          <a:chOff x="0" y="0"/>
          <a:chExt cx="0" cy="0"/>
        </a:xfrm>
      </p:grpSpPr>
      <p:sp>
        <p:nvSpPr>
          <p:cNvPr id="1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2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2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OBJECT">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3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_OBJECTS">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_ONLY">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OBJECT_ONLY">
    <p:spTree>
      <p:nvGrpSpPr>
        <p:cNvPr id="1" name=""/>
        <p:cNvGrpSpPr/>
        <p:nvPr/>
      </p:nvGrpSpPr>
      <p:grpSpPr>
        <a:xfrm>
          <a:off x="0" y="0"/>
          <a:ext cx="0" cy="0"/>
          <a:chOff x="0" y="0"/>
          <a:chExt cx="0" cy="0"/>
        </a:xfrm>
      </p:grpSpPr>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TWO_OBJECTS_AND_OBJEC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OBJECT_AND_TWO_OBJECTS">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5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5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FOUR_OBJECTS">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WO_OBJECTS_OVER_TEX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16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6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16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BLANK">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p:spTree>
      <p:nvGrpSpPr>
        <p:cNvPr id="1" name=""/>
        <p:cNvGrpSpPr/>
        <p:nvPr/>
      </p:nvGrpSpPr>
      <p:grpSpPr>
        <a:xfrm>
          <a:off x="0" y="0"/>
          <a:ext cx="0" cy="0"/>
          <a:chOff x="0" y="0"/>
          <a:chExt cx="0" cy="0"/>
        </a:xfrm>
      </p:grpSpPr>
      <p:sp>
        <p:nvSpPr>
          <p:cNvPr id="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3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3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3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1">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4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4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4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Standard 2">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fr-FR" sz="4400" strike="noStrike" u="none">
              <a:solidFill>
                <a:srgbClr val="000000"/>
              </a:solidFill>
              <a:uFillTx/>
              <a:latin typeface="Arial"/>
            </a:endParaRPr>
          </a:p>
        </p:txBody>
      </p:sp>
      <p:sp>
        <p:nvSpPr>
          <p:cNvPr id="4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4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
        <p:nvSpPr>
          <p:cNvPr id="4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fr-FR" sz="3200" strike="noStrike" u="none">
              <a:solidFill>
                <a:srgbClr val="000000"/>
              </a:solidFill>
              <a:uFillTx/>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tandard 2">
    <p:spTree>
      <p:nvGrpSpPr>
        <p:cNvPr id="1" name=""/>
        <p:cNvGrpSpPr/>
        <p:nvPr/>
      </p:nvGrpSpPr>
      <p:grpSpPr>
        <a:xfrm>
          <a:off x="0" y="0"/>
          <a:ext cx="0" cy="0"/>
          <a:chOff x="0" y="0"/>
          <a:chExt cx="0" cy="0"/>
        </a:xfrm>
      </p:grpSpPr>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5.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6.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7.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slideLayout" Target="../slideLayouts/slideLayout18.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slideLayout" Target="../slideLayouts/slideLayout19.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slideLayout" Target="../slideLayouts/slideLayout20.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slideLayout" Target="../slideLayouts/slideLayout21.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slideLayout" Target="../slideLayouts/slideLayout22.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slideLayout" Target="../slideLayouts/slideLayout23.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slideLayout" Target="../slideLayouts/slideLayout24.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slideLayout" Target="../slideLayouts/slideLayout25.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slideLayout" Target="../slideLayouts/slideLayout26.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slideLayout" Target="../slideLayouts/slideLayout27.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slideLayout" Target="../slideLayouts/slideLayout28.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slideLayout" Target="../slideLayouts/slideLayout29.xml"/>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slideLayout" Target="../slideLayouts/slideLayout30.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69" name="PlaceHolder 2"/>
          <p:cNvSpPr>
            <a:spLocks noGrp="1"/>
          </p:cNvSpPr>
          <p:nvPr>
            <p:ph type="body"/>
          </p:nvPr>
        </p:nvSpPr>
        <p:spPr>
          <a:xfrm>
            <a:off x="609480" y="160452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70" name="PlaceHolder 3"/>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72"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75"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76"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77"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78"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74" r:id="rId2"/>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85"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86"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87" name="PlaceHolder 4"/>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76"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93"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78" r:id="rId2"/>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97" name="PlaceHolder 2"/>
          <p:cNvSpPr>
            <a:spLocks noGrp="1"/>
          </p:cNvSpPr>
          <p:nvPr>
            <p:ph type="body"/>
          </p:nvPr>
        </p:nvSpPr>
        <p:spPr>
          <a:xfrm>
            <a:off x="609480" y="160452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98" name="PlaceHolder 3"/>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80" r:id="rId2"/>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03"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04"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05"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06"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82" r:id="rId2"/>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84" r:id="rId2"/>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15"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16"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86" r:id="rId2"/>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2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22"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23"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88" r:id="rId2"/>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29"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90"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5" name="PlaceHolder 2"/>
          <p:cNvSpPr>
            <a:spLocks noGrp="1"/>
          </p:cNvSpPr>
          <p:nvPr>
            <p:ph type="body"/>
          </p:nvPr>
        </p:nvSpPr>
        <p:spPr>
          <a:xfrm>
            <a:off x="609480" y="160452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6" name="PlaceHolder 3"/>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51"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33"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34"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92" r:id="rId2"/>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94" r:id="rId2"/>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96" r:id="rId2"/>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4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42" name="PlaceHolder 3"/>
          <p:cNvSpPr>
            <a:spLocks noGrp="1"/>
          </p:cNvSpPr>
          <p:nvPr>
            <p:ph type="body"/>
          </p:nvPr>
        </p:nvSpPr>
        <p:spPr>
          <a:xfrm>
            <a:off x="623196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43"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98" r:id="rId2"/>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49"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50"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51"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700" r:id="rId2"/>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57"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58"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59" name="PlaceHolder 4"/>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702"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1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2"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3"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14"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21"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22"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23" name="PlaceHolder 4"/>
          <p:cNvSpPr>
            <a:spLocks noGrp="1"/>
          </p:cNvSpPr>
          <p:nvPr>
            <p:ph type="body"/>
          </p:nvPr>
        </p:nvSpPr>
        <p:spPr>
          <a:xfrm>
            <a:off x="609480" y="3682080"/>
            <a:ext cx="10972080" cy="1896480"/>
          </a:xfrm>
          <a:prstGeom prst="rect">
            <a:avLst/>
          </a:prstGeom>
          <a:noFill/>
          <a:ln w="0">
            <a:noFill/>
          </a:ln>
        </p:spPr>
        <p:txBody>
          <a:bodyPr lIns="0" rIns="0" tIns="0" bIns="0" anchor="t">
            <a:normAutofit fontScale="92500" lnSpcReduction="1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57"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29"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30"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31"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37"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38"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
        <p:nvSpPr>
          <p:cNvPr id="39"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5000" lnSpcReduction="9999"/>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fr-FR" sz="4400" strike="noStrike" u="none">
                <a:solidFill>
                  <a:srgbClr val="000000"/>
                </a:solidFill>
                <a:uFillTx/>
                <a:latin typeface="Arial"/>
              </a:rPr>
              <a:t>Cliquez pour éditer le format du texte-titre</a:t>
            </a:r>
            <a:endParaRPr b="0" lang="fr-FR" sz="4400" strike="noStrike" u="none">
              <a:solidFill>
                <a:srgbClr val="000000"/>
              </a:solidFill>
              <a:uFillTx/>
              <a:latin typeface="Arial"/>
            </a:endParaRPr>
          </a:p>
        </p:txBody>
      </p:sp>
      <p:sp>
        <p:nvSpPr>
          <p:cNvPr id="4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3200" strike="noStrike" u="none">
                <a:solidFill>
                  <a:srgbClr val="000000"/>
                </a:solidFill>
                <a:uFillTx/>
                <a:latin typeface="Arial"/>
              </a:rPr>
              <a:t>Cliquez pour éditer le format du plan de texte</a:t>
            </a:r>
            <a:endParaRPr b="0" lang="fr-FR" sz="32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2800" strike="noStrike" u="none">
                <a:solidFill>
                  <a:srgbClr val="000000"/>
                </a:solidFill>
                <a:uFillTx/>
                <a:latin typeface="Arial"/>
              </a:rPr>
              <a:t>Second niveau de plan</a:t>
            </a:r>
            <a:endParaRPr b="0" lang="fr-FR" sz="2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2400" strike="noStrike" u="none">
                <a:solidFill>
                  <a:srgbClr val="000000"/>
                </a:solidFill>
                <a:uFillTx/>
                <a:latin typeface="Arial"/>
              </a:rPr>
              <a:t>Troisième niveau de plan</a:t>
            </a:r>
            <a:endParaRPr b="0" lang="fr-FR" sz="24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2000" strike="noStrike" u="none">
                <a:solidFill>
                  <a:srgbClr val="000000"/>
                </a:solidFill>
                <a:uFillTx/>
                <a:latin typeface="Arial"/>
              </a:rPr>
              <a:t>Quatrième niveau de plan</a:t>
            </a:r>
            <a:endParaRPr b="0" lang="fr-FR" sz="20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2000" strike="noStrike" u="none">
                <a:solidFill>
                  <a:srgbClr val="000000"/>
                </a:solidFill>
                <a:uFillTx/>
                <a:latin typeface="Arial"/>
              </a:rPr>
              <a:t>Cinquième niveau de plan</a:t>
            </a:r>
            <a:endParaRPr b="0" lang="fr-FR" sz="20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2000" strike="noStrike" u="none">
                <a:solidFill>
                  <a:srgbClr val="000000"/>
                </a:solidFill>
                <a:uFillTx/>
                <a:latin typeface="Arial"/>
              </a:rPr>
              <a:t>Sixième niveau de plan</a:t>
            </a:r>
            <a:endParaRPr b="0" lang="fr-FR" sz="20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2000" strike="noStrike" u="none">
                <a:solidFill>
                  <a:srgbClr val="000000"/>
                </a:solidFill>
                <a:uFillTx/>
                <a:latin typeface="Arial"/>
              </a:rPr>
              <a:t>Septième niveau de plan</a:t>
            </a:r>
            <a:endParaRPr b="0" lang="fr-FR" sz="20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63" r:id="rId2"/>
    <p:sldLayoutId id="2147483664" r:id="rId3"/>
    <p:sldLayoutId id="2147483665" r:id="rId4"/>
    <p:sldLayoutId id="2147483666" r:id="rId5"/>
    <p:sldLayoutId id="2147483667" r:id="rId6"/>
    <p:sldLayoutId id="2147483668" r:id="rId7"/>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indent="0">
              <a:buNone/>
            </a:pPr>
            <a:r>
              <a:rPr b="0" lang="fr-FR" sz="1800" strike="noStrike" u="none">
                <a:solidFill>
                  <a:srgbClr val="000000"/>
                </a:solidFill>
                <a:uFillTx/>
                <a:latin typeface="Arial"/>
              </a:rPr>
              <a:t>Cliquez pour éditer le format du texte-titre</a:t>
            </a:r>
            <a:endParaRPr b="0" lang="fr-FR" sz="1800" strike="noStrike" u="none">
              <a:solidFill>
                <a:srgbClr val="000000"/>
              </a:solidFill>
              <a:uFillTx/>
              <a:latin typeface="Arial"/>
            </a:endParaRPr>
          </a:p>
        </p:txBody>
      </p:sp>
      <p:sp>
        <p:nvSpPr>
          <p:cNvPr id="6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800" strike="noStrike" u="none">
                <a:solidFill>
                  <a:srgbClr val="000000"/>
                </a:solidFill>
                <a:uFillTx/>
                <a:latin typeface="Arial"/>
              </a:rPr>
              <a:t>Cliquez pour éditer le format du plan de texte</a:t>
            </a:r>
            <a:endParaRPr b="0" lang="fr-FR" sz="1800" strike="noStrike" u="none">
              <a:solidFill>
                <a:srgbClr val="000000"/>
              </a:solidFill>
              <a:uFillTx/>
              <a:latin typeface="Arial"/>
            </a:endParaRPr>
          </a:p>
          <a:p>
            <a:pPr lvl="1" marL="864000" indent="-324000">
              <a:spcBef>
                <a:spcPts val="1134"/>
              </a:spcBef>
              <a:buClr>
                <a:srgbClr val="000000"/>
              </a:buClr>
              <a:buSzPct val="75000"/>
              <a:buFont typeface="Symbol" charset="2"/>
              <a:buChar char=""/>
            </a:pPr>
            <a:r>
              <a:rPr b="0" lang="fr-FR" sz="1800" strike="noStrike" u="none">
                <a:solidFill>
                  <a:srgbClr val="000000"/>
                </a:solidFill>
                <a:uFillTx/>
                <a:latin typeface="Arial"/>
              </a:rPr>
              <a:t>Second niveau de plan</a:t>
            </a:r>
            <a:endParaRPr b="0" lang="fr-FR" sz="1800" strike="noStrike" u="none">
              <a:solidFill>
                <a:srgbClr val="000000"/>
              </a:solidFill>
              <a:uFillTx/>
              <a:latin typeface="Arial"/>
            </a:endParaRPr>
          </a:p>
          <a:p>
            <a:pPr lvl="2" marL="1296000" indent="-288000">
              <a:spcBef>
                <a:spcPts val="850"/>
              </a:spcBef>
              <a:buClr>
                <a:srgbClr val="000000"/>
              </a:buClr>
              <a:buSzPct val="45000"/>
              <a:buFont typeface="Wingdings" charset="2"/>
              <a:buChar char=""/>
            </a:pPr>
            <a:r>
              <a:rPr b="0" lang="fr-FR" sz="1800" strike="noStrike" u="none">
                <a:solidFill>
                  <a:srgbClr val="000000"/>
                </a:solidFill>
                <a:uFillTx/>
                <a:latin typeface="Arial"/>
              </a:rPr>
              <a:t>Troisième niveau de plan</a:t>
            </a:r>
            <a:endParaRPr b="0" lang="fr-FR" sz="1800" strike="noStrike" u="none">
              <a:solidFill>
                <a:srgbClr val="000000"/>
              </a:solidFill>
              <a:uFillTx/>
              <a:latin typeface="Arial"/>
            </a:endParaRPr>
          </a:p>
          <a:p>
            <a:pPr lvl="3" marL="1728000" indent="-216000">
              <a:spcBef>
                <a:spcPts val="567"/>
              </a:spcBef>
              <a:buClr>
                <a:srgbClr val="000000"/>
              </a:buClr>
              <a:buSzPct val="75000"/>
              <a:buFont typeface="Symbol" charset="2"/>
              <a:buChar char=""/>
            </a:pPr>
            <a:r>
              <a:rPr b="0" lang="fr-FR" sz="1800" strike="noStrike" u="none">
                <a:solidFill>
                  <a:srgbClr val="000000"/>
                </a:solidFill>
                <a:uFillTx/>
                <a:latin typeface="Arial"/>
              </a:rPr>
              <a:t>Quatrième niveau de plan</a:t>
            </a:r>
            <a:endParaRPr b="0" lang="fr-FR" sz="1800" strike="noStrike" u="none">
              <a:solidFill>
                <a:srgbClr val="000000"/>
              </a:solidFill>
              <a:uFillTx/>
              <a:latin typeface="Arial"/>
            </a:endParaRPr>
          </a:p>
          <a:p>
            <a:pPr lvl="4" marL="2160000" indent="-216000">
              <a:spcBef>
                <a:spcPts val="283"/>
              </a:spcBef>
              <a:buClr>
                <a:srgbClr val="000000"/>
              </a:buClr>
              <a:buSzPct val="45000"/>
              <a:buFont typeface="Wingdings" charset="2"/>
              <a:buChar char=""/>
            </a:pPr>
            <a:r>
              <a:rPr b="0" lang="fr-FR" sz="1800" strike="noStrike" u="none">
                <a:solidFill>
                  <a:srgbClr val="000000"/>
                </a:solidFill>
                <a:uFillTx/>
                <a:latin typeface="Arial"/>
              </a:rPr>
              <a:t>Cinquième niveau de plan</a:t>
            </a:r>
            <a:endParaRPr b="0" lang="fr-FR" sz="1800" strike="noStrike" u="none">
              <a:solidFill>
                <a:srgbClr val="000000"/>
              </a:solidFill>
              <a:uFillTx/>
              <a:latin typeface="Arial"/>
            </a:endParaRPr>
          </a:p>
          <a:p>
            <a:pPr lvl="5" marL="2592000" indent="-216000">
              <a:spcBef>
                <a:spcPts val="283"/>
              </a:spcBef>
              <a:buClr>
                <a:srgbClr val="000000"/>
              </a:buClr>
              <a:buSzPct val="45000"/>
              <a:buFont typeface="Wingdings" charset="2"/>
              <a:buChar char=""/>
            </a:pPr>
            <a:r>
              <a:rPr b="0" lang="fr-FR" sz="1800" strike="noStrike" u="none">
                <a:solidFill>
                  <a:srgbClr val="000000"/>
                </a:solidFill>
                <a:uFillTx/>
                <a:latin typeface="Arial"/>
              </a:rPr>
              <a:t>Sixième niveau de plan</a:t>
            </a:r>
            <a:endParaRPr b="0" lang="fr-FR" sz="1800" strike="noStrike" u="none">
              <a:solidFill>
                <a:srgbClr val="000000"/>
              </a:solidFill>
              <a:uFillTx/>
              <a:latin typeface="Arial"/>
            </a:endParaRPr>
          </a:p>
          <a:p>
            <a:pPr lvl="6" marL="3024000" indent="-216000">
              <a:spcBef>
                <a:spcPts val="283"/>
              </a:spcBef>
              <a:buClr>
                <a:srgbClr val="000000"/>
              </a:buClr>
              <a:buSzPct val="45000"/>
              <a:buFont typeface="Wingdings" charset="2"/>
              <a:buChar char=""/>
            </a:pPr>
            <a:r>
              <a:rPr b="0" lang="fr-FR" sz="1800" strike="noStrike" u="none">
                <a:solidFill>
                  <a:srgbClr val="000000"/>
                </a:solidFill>
                <a:uFillTx/>
                <a:latin typeface="Arial"/>
              </a:rPr>
              <a:t>Septième niveau de plan</a:t>
            </a:r>
            <a:endParaRPr b="0" lang="fr-FR" sz="1800" strike="noStrike" u="none">
              <a:solidFill>
                <a:srgbClr val="000000"/>
              </a:solidFill>
              <a:uFillTx/>
              <a:latin typeface="Arial"/>
            </a:endParaRPr>
          </a:p>
        </p:txBody>
      </p:sp>
    </p:spTree>
  </p:cSld>
  <p:clrMap bg1="lt1" tx1="dk1" bg2="dk2" tx2="lt2" accent1="accent1" accent2="accent2" accent3="accent3" accent4="accent4" accent5="accent5" accent6="accent6" hlink="hlink" folHlink="folHlink"/>
  <p:sldLayoutIdLst>
    <p:sldLayoutId id="2147483670"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slideLayout" Target="../slideLayouts/slideLayout9.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9.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9.xml"/><Relationship Id="rId5"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9.xml"/>
</Relationships>
</file>

<file path=ppt/slides/_rels/slide20.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9.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13.png"/><Relationship Id="rId3" Type="http://schemas.openxmlformats.org/officeDocument/2006/relationships/slideLayout" Target="../slideLayouts/slideLayout9.xml"/><Relationship Id="rId4"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9.xml"/><Relationship Id="rId5"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slideLayout" Target="../slideLayouts/slideLayout9.xml"/>
</Relationships>
</file>

<file path=ppt/slides/_rels/slide25.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9.xml"/><Relationship Id="rId3" Type="http://schemas.openxmlformats.org/officeDocument/2006/relationships/notesSlide" Target="../notesSlides/notesSlide25.xml"/>
</Relationships>
</file>

<file path=ppt/slides/_rels/slide3.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Ellipse 1"/>
          <p:cNvSpPr/>
          <p:nvPr/>
        </p:nvSpPr>
        <p:spPr>
          <a:xfrm>
            <a:off x="1562040" y="2319480"/>
            <a:ext cx="6582240" cy="4283640"/>
          </a:xfrm>
          <a:prstGeom prst="ellipse">
            <a:avLst/>
          </a:prstGeom>
          <a:solidFill>
            <a:srgbClr val="fffb00"/>
          </a:solidFill>
          <a:ln>
            <a:solidFill>
              <a:srgbClr val="ffff00"/>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171" name="Google Shape;69;p14"/>
          <p:cNvSpPr/>
          <p:nvPr/>
        </p:nvSpPr>
        <p:spPr>
          <a:xfrm>
            <a:off x="2006640" y="589680"/>
            <a:ext cx="394200" cy="667800"/>
          </a:xfrm>
          <a:custGeom>
            <a:avLst/>
            <a:gdLst>
              <a:gd name="textAreaLeft" fmla="*/ 0 w 394200"/>
              <a:gd name="textAreaRight" fmla="*/ 395280 w 3942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R</a:t>
            </a:r>
            <a:endParaRPr b="0" lang="fr-FR" sz="3600" strike="noStrike" u="none">
              <a:solidFill>
                <a:srgbClr val="000000"/>
              </a:solidFill>
              <a:uFillTx/>
              <a:latin typeface="Arial"/>
            </a:endParaRPr>
          </a:p>
        </p:txBody>
      </p:sp>
      <p:sp>
        <p:nvSpPr>
          <p:cNvPr id="172" name="Google Shape;70;p14"/>
          <p:cNvSpPr/>
          <p:nvPr/>
        </p:nvSpPr>
        <p:spPr>
          <a:xfrm>
            <a:off x="22356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é</a:t>
            </a:r>
            <a:endParaRPr b="0" lang="fr-FR" sz="3600" strike="noStrike" u="none">
              <a:solidFill>
                <a:srgbClr val="000000"/>
              </a:solidFill>
              <a:uFillTx/>
              <a:latin typeface="Arial"/>
            </a:endParaRPr>
          </a:p>
        </p:txBody>
      </p:sp>
      <p:sp>
        <p:nvSpPr>
          <p:cNvPr id="173" name="Google Shape;71;p14"/>
          <p:cNvSpPr/>
          <p:nvPr/>
        </p:nvSpPr>
        <p:spPr>
          <a:xfrm>
            <a:off x="24548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u</a:t>
            </a:r>
            <a:endParaRPr b="0" lang="fr-FR" sz="3600" strike="noStrike" u="none">
              <a:solidFill>
                <a:srgbClr val="000000"/>
              </a:solidFill>
              <a:uFillTx/>
              <a:latin typeface="Arial"/>
            </a:endParaRPr>
          </a:p>
        </p:txBody>
      </p:sp>
      <p:sp>
        <p:nvSpPr>
          <p:cNvPr id="174" name="Google Shape;72;p14"/>
          <p:cNvSpPr/>
          <p:nvPr/>
        </p:nvSpPr>
        <p:spPr>
          <a:xfrm>
            <a:off x="2683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175" name="Google Shape;73;p14"/>
          <p:cNvSpPr/>
          <p:nvPr/>
        </p:nvSpPr>
        <p:spPr>
          <a:xfrm>
            <a:off x="291276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i</a:t>
            </a:r>
            <a:endParaRPr b="0" lang="fr-FR" sz="3600" strike="noStrike" u="none">
              <a:solidFill>
                <a:srgbClr val="000000"/>
              </a:solidFill>
              <a:uFillTx/>
              <a:latin typeface="Arial"/>
            </a:endParaRPr>
          </a:p>
        </p:txBody>
      </p:sp>
      <p:sp>
        <p:nvSpPr>
          <p:cNvPr id="176" name="Google Shape;74;p14"/>
          <p:cNvSpPr/>
          <p:nvPr/>
        </p:nvSpPr>
        <p:spPr>
          <a:xfrm>
            <a:off x="300780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o</a:t>
            </a:r>
            <a:endParaRPr b="0" lang="fr-FR" sz="3600" strike="noStrike" u="none">
              <a:solidFill>
                <a:srgbClr val="000000"/>
              </a:solidFill>
              <a:uFillTx/>
              <a:latin typeface="Arial"/>
            </a:endParaRPr>
          </a:p>
        </p:txBody>
      </p:sp>
      <p:sp>
        <p:nvSpPr>
          <p:cNvPr id="177" name="Google Shape;75;p14"/>
          <p:cNvSpPr/>
          <p:nvPr/>
        </p:nvSpPr>
        <p:spPr>
          <a:xfrm>
            <a:off x="323676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178" name="Google Shape;76;p14"/>
          <p:cNvSpPr/>
          <p:nvPr/>
        </p:nvSpPr>
        <p:spPr>
          <a:xfrm>
            <a:off x="35690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d</a:t>
            </a:r>
            <a:endParaRPr b="0" lang="fr-FR" sz="3600" strike="noStrike" u="none">
              <a:solidFill>
                <a:srgbClr val="000000"/>
              </a:solidFill>
              <a:uFillTx/>
              <a:latin typeface="Arial"/>
            </a:endParaRPr>
          </a:p>
        </p:txBody>
      </p:sp>
      <p:sp>
        <p:nvSpPr>
          <p:cNvPr id="179" name="Google Shape;77;p14"/>
          <p:cNvSpPr/>
          <p:nvPr/>
        </p:nvSpPr>
        <p:spPr>
          <a:xfrm>
            <a:off x="3799440" y="589680"/>
            <a:ext cx="262440" cy="667800"/>
          </a:xfrm>
          <a:custGeom>
            <a:avLst/>
            <a:gdLst>
              <a:gd name="textAreaLeft" fmla="*/ 0 w 262440"/>
              <a:gd name="textAreaRight" fmla="*/ 263520 w 26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a:t>
            </a:r>
            <a:endParaRPr b="0" lang="fr-FR" sz="3600" strike="noStrike" u="none">
              <a:solidFill>
                <a:srgbClr val="000000"/>
              </a:solidFill>
              <a:uFillTx/>
              <a:latin typeface="Arial"/>
            </a:endParaRPr>
          </a:p>
        </p:txBody>
      </p:sp>
      <p:sp>
        <p:nvSpPr>
          <p:cNvPr id="180" name="Google Shape;78;p14"/>
          <p:cNvSpPr/>
          <p:nvPr/>
        </p:nvSpPr>
        <p:spPr>
          <a:xfrm>
            <a:off x="39042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i</a:t>
            </a:r>
            <a:endParaRPr b="0" lang="fr-FR" sz="3600" strike="noStrike" u="none">
              <a:solidFill>
                <a:srgbClr val="000000"/>
              </a:solidFill>
              <a:uFillTx/>
              <a:latin typeface="Arial"/>
            </a:endParaRPr>
          </a:p>
        </p:txBody>
      </p:sp>
      <p:sp>
        <p:nvSpPr>
          <p:cNvPr id="181" name="Google Shape;79;p14"/>
          <p:cNvSpPr/>
          <p:nvPr/>
        </p:nvSpPr>
        <p:spPr>
          <a:xfrm>
            <a:off x="3999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182" name="Google Shape;80;p14"/>
          <p:cNvSpPr/>
          <p:nvPr/>
        </p:nvSpPr>
        <p:spPr>
          <a:xfrm>
            <a:off x="4228560" y="589680"/>
            <a:ext cx="287280" cy="667800"/>
          </a:xfrm>
          <a:custGeom>
            <a:avLst/>
            <a:gdLst>
              <a:gd name="textAreaLeft" fmla="*/ 0 w 287280"/>
              <a:gd name="textAreaRight" fmla="*/ 288360 w 2872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f</a:t>
            </a:r>
            <a:endParaRPr b="0" lang="fr-FR" sz="3600" strike="noStrike" u="none">
              <a:solidFill>
                <a:srgbClr val="000000"/>
              </a:solidFill>
              <a:uFillTx/>
              <a:latin typeface="Arial"/>
            </a:endParaRPr>
          </a:p>
        </p:txBody>
      </p:sp>
      <p:sp>
        <p:nvSpPr>
          <p:cNvPr id="183" name="Google Shape;81;p14"/>
          <p:cNvSpPr/>
          <p:nvPr/>
        </p:nvSpPr>
        <p:spPr>
          <a:xfrm>
            <a:off x="43430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o</a:t>
            </a:r>
            <a:endParaRPr b="0" lang="fr-FR" sz="3600" strike="noStrike" u="none">
              <a:solidFill>
                <a:srgbClr val="000000"/>
              </a:solidFill>
              <a:uFillTx/>
              <a:latin typeface="Arial"/>
            </a:endParaRPr>
          </a:p>
        </p:txBody>
      </p:sp>
      <p:sp>
        <p:nvSpPr>
          <p:cNvPr id="184" name="Google Shape;82;p14"/>
          <p:cNvSpPr/>
          <p:nvPr/>
        </p:nvSpPr>
        <p:spPr>
          <a:xfrm>
            <a:off x="4572000" y="589680"/>
            <a:ext cx="308520" cy="667800"/>
          </a:xfrm>
          <a:custGeom>
            <a:avLst/>
            <a:gdLst>
              <a:gd name="textAreaLeft" fmla="*/ 0 w 308520"/>
              <a:gd name="textAreaRight" fmla="*/ 309600 w 308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r</a:t>
            </a:r>
            <a:endParaRPr b="0" lang="fr-FR" sz="3600" strike="noStrike" u="none">
              <a:solidFill>
                <a:srgbClr val="000000"/>
              </a:solidFill>
              <a:uFillTx/>
              <a:latin typeface="Arial"/>
            </a:endParaRPr>
          </a:p>
        </p:txBody>
      </p:sp>
      <p:sp>
        <p:nvSpPr>
          <p:cNvPr id="185" name="Google Shape;83;p14"/>
          <p:cNvSpPr/>
          <p:nvPr/>
        </p:nvSpPr>
        <p:spPr>
          <a:xfrm>
            <a:off x="472464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m</a:t>
            </a:r>
            <a:endParaRPr b="0" lang="fr-FR" sz="3600" strike="noStrike" u="none">
              <a:solidFill>
                <a:srgbClr val="000000"/>
              </a:solidFill>
              <a:uFillTx/>
              <a:latin typeface="Arial"/>
            </a:endParaRPr>
          </a:p>
        </p:txBody>
      </p:sp>
      <p:sp>
        <p:nvSpPr>
          <p:cNvPr id="186" name="Google Shape;84;p14"/>
          <p:cNvSpPr/>
          <p:nvPr/>
        </p:nvSpPr>
        <p:spPr>
          <a:xfrm>
            <a:off x="507744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a</a:t>
            </a:r>
            <a:endParaRPr b="0" lang="fr-FR" sz="3600" strike="noStrike" u="none">
              <a:solidFill>
                <a:srgbClr val="000000"/>
              </a:solidFill>
              <a:uFillTx/>
              <a:latin typeface="Arial"/>
            </a:endParaRPr>
          </a:p>
        </p:txBody>
      </p:sp>
      <p:sp>
        <p:nvSpPr>
          <p:cNvPr id="187" name="Google Shape;85;p14"/>
          <p:cNvSpPr/>
          <p:nvPr/>
        </p:nvSpPr>
        <p:spPr>
          <a:xfrm>
            <a:off x="52869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t</a:t>
            </a:r>
            <a:endParaRPr b="0" lang="fr-FR" sz="3600" strike="noStrike" u="none">
              <a:solidFill>
                <a:srgbClr val="000000"/>
              </a:solidFill>
              <a:uFillTx/>
              <a:latin typeface="Arial"/>
            </a:endParaRPr>
          </a:p>
        </p:txBody>
      </p:sp>
      <p:sp>
        <p:nvSpPr>
          <p:cNvPr id="188" name="Google Shape;86;p14"/>
          <p:cNvSpPr/>
          <p:nvPr/>
        </p:nvSpPr>
        <p:spPr>
          <a:xfrm>
            <a:off x="543024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i</a:t>
            </a:r>
            <a:endParaRPr b="0" lang="fr-FR" sz="3600" strike="noStrike" u="none">
              <a:solidFill>
                <a:srgbClr val="000000"/>
              </a:solidFill>
              <a:uFillTx/>
              <a:latin typeface="Arial"/>
            </a:endParaRPr>
          </a:p>
        </p:txBody>
      </p:sp>
      <p:sp>
        <p:nvSpPr>
          <p:cNvPr id="189" name="Google Shape;87;p14"/>
          <p:cNvSpPr/>
          <p:nvPr/>
        </p:nvSpPr>
        <p:spPr>
          <a:xfrm>
            <a:off x="55256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o</a:t>
            </a:r>
            <a:endParaRPr b="0" lang="fr-FR" sz="3600" strike="noStrike" u="none">
              <a:solidFill>
                <a:srgbClr val="000000"/>
              </a:solidFill>
              <a:uFillTx/>
              <a:latin typeface="Arial"/>
            </a:endParaRPr>
          </a:p>
        </p:txBody>
      </p:sp>
      <p:sp>
        <p:nvSpPr>
          <p:cNvPr id="190" name="Google Shape;88;p14"/>
          <p:cNvSpPr/>
          <p:nvPr/>
        </p:nvSpPr>
        <p:spPr>
          <a:xfrm>
            <a:off x="5754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191" name="Google Shape;89;p14"/>
          <p:cNvSpPr/>
          <p:nvPr/>
        </p:nvSpPr>
        <p:spPr>
          <a:xfrm>
            <a:off x="6106680" y="589680"/>
            <a:ext cx="327600" cy="667800"/>
          </a:xfrm>
          <a:custGeom>
            <a:avLst/>
            <a:gdLst>
              <a:gd name="textAreaLeft" fmla="*/ 0 w 327600"/>
              <a:gd name="textAreaRight" fmla="*/ 328680 w 3276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s</a:t>
            </a:r>
            <a:endParaRPr b="0" lang="fr-FR" sz="3600" strike="noStrike" u="none">
              <a:solidFill>
                <a:srgbClr val="000000"/>
              </a:solidFill>
              <a:uFillTx/>
              <a:latin typeface="Arial"/>
            </a:endParaRPr>
          </a:p>
        </p:txBody>
      </p:sp>
      <p:sp>
        <p:nvSpPr>
          <p:cNvPr id="192" name="Google Shape;90;p14"/>
          <p:cNvSpPr/>
          <p:nvPr/>
        </p:nvSpPr>
        <p:spPr>
          <a:xfrm>
            <a:off x="6268680" y="589680"/>
            <a:ext cx="352440" cy="667800"/>
          </a:xfrm>
          <a:custGeom>
            <a:avLst/>
            <a:gdLst>
              <a:gd name="textAreaLeft" fmla="*/ 0 w 352440"/>
              <a:gd name="textAreaRight" fmla="*/ 353520 w 35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y</a:t>
            </a:r>
            <a:endParaRPr b="0" lang="fr-FR" sz="3600" strike="noStrike" u="none">
              <a:solidFill>
                <a:srgbClr val="000000"/>
              </a:solidFill>
              <a:uFillTx/>
              <a:latin typeface="Arial"/>
            </a:endParaRPr>
          </a:p>
        </p:txBody>
      </p:sp>
      <p:sp>
        <p:nvSpPr>
          <p:cNvPr id="193" name="Google Shape;91;p14"/>
          <p:cNvSpPr/>
          <p:nvPr/>
        </p:nvSpPr>
        <p:spPr>
          <a:xfrm>
            <a:off x="645948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194" name="Google Shape;92;p14"/>
          <p:cNvSpPr/>
          <p:nvPr/>
        </p:nvSpPr>
        <p:spPr>
          <a:xfrm>
            <a:off x="66884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d</a:t>
            </a:r>
            <a:endParaRPr b="0" lang="fr-FR" sz="3600" strike="noStrike" u="none">
              <a:solidFill>
                <a:srgbClr val="000000"/>
              </a:solidFill>
              <a:uFillTx/>
              <a:latin typeface="Arial"/>
            </a:endParaRPr>
          </a:p>
        </p:txBody>
      </p:sp>
      <p:sp>
        <p:nvSpPr>
          <p:cNvPr id="195" name="Google Shape;93;p14"/>
          <p:cNvSpPr/>
          <p:nvPr/>
        </p:nvSpPr>
        <p:spPr>
          <a:xfrm>
            <a:off x="6917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i</a:t>
            </a:r>
            <a:endParaRPr b="0" lang="fr-FR" sz="3600" strike="noStrike" u="none">
              <a:solidFill>
                <a:srgbClr val="000000"/>
              </a:solidFill>
              <a:uFillTx/>
              <a:latin typeface="Arial"/>
            </a:endParaRPr>
          </a:p>
        </p:txBody>
      </p:sp>
      <p:sp>
        <p:nvSpPr>
          <p:cNvPr id="196" name="Google Shape;94;p14"/>
          <p:cNvSpPr/>
          <p:nvPr/>
        </p:nvSpPr>
        <p:spPr>
          <a:xfrm>
            <a:off x="7012440" y="589680"/>
            <a:ext cx="345240" cy="667800"/>
          </a:xfrm>
          <a:custGeom>
            <a:avLst/>
            <a:gdLst>
              <a:gd name="textAreaLeft" fmla="*/ 0 w 345240"/>
              <a:gd name="textAreaRight" fmla="*/ 346320 w 3452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c</a:t>
            </a:r>
            <a:endParaRPr b="0" lang="fr-FR" sz="3600" strike="noStrike" u="none">
              <a:solidFill>
                <a:srgbClr val="000000"/>
              </a:solidFill>
              <a:uFillTx/>
              <a:latin typeface="Arial"/>
            </a:endParaRPr>
          </a:p>
        </p:txBody>
      </p:sp>
      <p:sp>
        <p:nvSpPr>
          <p:cNvPr id="197" name="Google Shape;95;p14"/>
          <p:cNvSpPr/>
          <p:nvPr/>
        </p:nvSpPr>
        <p:spPr>
          <a:xfrm>
            <a:off x="719388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a</a:t>
            </a:r>
            <a:endParaRPr b="0" lang="fr-FR" sz="3600" strike="noStrike" u="none">
              <a:solidFill>
                <a:srgbClr val="000000"/>
              </a:solidFill>
              <a:uFillTx/>
              <a:latin typeface="Arial"/>
            </a:endParaRPr>
          </a:p>
        </p:txBody>
      </p:sp>
      <p:sp>
        <p:nvSpPr>
          <p:cNvPr id="198" name="Google Shape;96;p14"/>
          <p:cNvSpPr/>
          <p:nvPr/>
        </p:nvSpPr>
        <p:spPr>
          <a:xfrm>
            <a:off x="7403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l</a:t>
            </a:r>
            <a:endParaRPr b="0" lang="fr-FR" sz="3600" strike="noStrike" u="none">
              <a:solidFill>
                <a:srgbClr val="000000"/>
              </a:solidFill>
              <a:uFillTx/>
              <a:latin typeface="Arial"/>
            </a:endParaRPr>
          </a:p>
        </p:txBody>
      </p:sp>
      <p:sp>
        <p:nvSpPr>
          <p:cNvPr id="199" name="Google Shape;97;p14"/>
          <p:cNvSpPr/>
          <p:nvPr/>
        </p:nvSpPr>
        <p:spPr>
          <a:xfrm>
            <a:off x="74988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e</a:t>
            </a:r>
            <a:endParaRPr b="0" lang="fr-FR" sz="3600" strike="noStrike" u="none">
              <a:solidFill>
                <a:srgbClr val="000000"/>
              </a:solidFill>
              <a:uFillTx/>
              <a:latin typeface="Arial"/>
            </a:endParaRPr>
          </a:p>
        </p:txBody>
      </p:sp>
      <p:sp>
        <p:nvSpPr>
          <p:cNvPr id="200" name="Google Shape;98;p14"/>
          <p:cNvSpPr/>
          <p:nvPr/>
        </p:nvSpPr>
        <p:spPr>
          <a:xfrm>
            <a:off x="7916760" y="589680"/>
            <a:ext cx="290880" cy="667800"/>
          </a:xfrm>
          <a:custGeom>
            <a:avLst/>
            <a:gdLst>
              <a:gd name="textAreaLeft" fmla="*/ 0 w 290880"/>
              <a:gd name="textAreaRight" fmla="*/ 291960 w 2908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a:t>
            </a:r>
            <a:endParaRPr b="0" lang="fr-FR" sz="3600" strike="noStrike" u="none">
              <a:solidFill>
                <a:srgbClr val="000000"/>
              </a:solidFill>
              <a:uFillTx/>
              <a:latin typeface="Arial"/>
            </a:endParaRPr>
          </a:p>
        </p:txBody>
      </p:sp>
      <p:sp>
        <p:nvSpPr>
          <p:cNvPr id="201" name="Google Shape;99;p14"/>
          <p:cNvSpPr/>
          <p:nvPr/>
        </p:nvSpPr>
        <p:spPr>
          <a:xfrm>
            <a:off x="814536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m</a:t>
            </a:r>
            <a:endParaRPr b="0" lang="fr-FR" sz="3600" strike="noStrike" u="none">
              <a:solidFill>
                <a:srgbClr val="000000"/>
              </a:solidFill>
              <a:uFillTx/>
              <a:latin typeface="Arial"/>
            </a:endParaRPr>
          </a:p>
        </p:txBody>
      </p:sp>
      <p:sp>
        <p:nvSpPr>
          <p:cNvPr id="202" name="Google Shape;100;p14"/>
          <p:cNvSpPr/>
          <p:nvPr/>
        </p:nvSpPr>
        <p:spPr>
          <a:xfrm>
            <a:off x="849816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o</a:t>
            </a:r>
            <a:endParaRPr b="0" lang="fr-FR" sz="3600" strike="noStrike" u="none">
              <a:solidFill>
                <a:srgbClr val="000000"/>
              </a:solidFill>
              <a:uFillTx/>
              <a:latin typeface="Arial"/>
            </a:endParaRPr>
          </a:p>
        </p:txBody>
      </p:sp>
      <p:sp>
        <p:nvSpPr>
          <p:cNvPr id="203" name="Google Shape;101;p14"/>
          <p:cNvSpPr/>
          <p:nvPr/>
        </p:nvSpPr>
        <p:spPr>
          <a:xfrm>
            <a:off x="872712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u</a:t>
            </a:r>
            <a:endParaRPr b="0" lang="fr-FR" sz="3600" strike="noStrike" u="none">
              <a:solidFill>
                <a:srgbClr val="000000"/>
              </a:solidFill>
              <a:uFillTx/>
              <a:latin typeface="Arial"/>
            </a:endParaRPr>
          </a:p>
        </p:txBody>
      </p:sp>
      <p:sp>
        <p:nvSpPr>
          <p:cNvPr id="204" name="Google Shape;102;p14"/>
          <p:cNvSpPr/>
          <p:nvPr/>
        </p:nvSpPr>
        <p:spPr>
          <a:xfrm>
            <a:off x="8955720" y="589680"/>
            <a:ext cx="352080" cy="667800"/>
          </a:xfrm>
          <a:custGeom>
            <a:avLst/>
            <a:gdLst>
              <a:gd name="textAreaLeft" fmla="*/ 0 w 352080"/>
              <a:gd name="textAreaRight" fmla="*/ 353160 w 3520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v</a:t>
            </a:r>
            <a:endParaRPr b="0" lang="fr-FR" sz="3600" strike="noStrike" u="none">
              <a:solidFill>
                <a:srgbClr val="000000"/>
              </a:solidFill>
              <a:uFillTx/>
              <a:latin typeface="Arial"/>
            </a:endParaRPr>
          </a:p>
        </p:txBody>
      </p:sp>
      <p:sp>
        <p:nvSpPr>
          <p:cNvPr id="205" name="Google Shape;103;p14"/>
          <p:cNvSpPr/>
          <p:nvPr/>
        </p:nvSpPr>
        <p:spPr>
          <a:xfrm>
            <a:off x="914688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e</a:t>
            </a:r>
            <a:endParaRPr b="0" lang="fr-FR" sz="3600" strike="noStrike" u="none">
              <a:solidFill>
                <a:srgbClr val="000000"/>
              </a:solidFill>
              <a:uFillTx/>
              <a:latin typeface="Arial"/>
            </a:endParaRPr>
          </a:p>
        </p:txBody>
      </p:sp>
      <p:sp>
        <p:nvSpPr>
          <p:cNvPr id="206" name="Google Shape;104;p14"/>
          <p:cNvSpPr/>
          <p:nvPr/>
        </p:nvSpPr>
        <p:spPr>
          <a:xfrm>
            <a:off x="936612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m</a:t>
            </a:r>
            <a:endParaRPr b="0" lang="fr-FR" sz="3600" strike="noStrike" u="none">
              <a:solidFill>
                <a:srgbClr val="000000"/>
              </a:solidFill>
              <a:uFillTx/>
              <a:latin typeface="Arial"/>
            </a:endParaRPr>
          </a:p>
        </p:txBody>
      </p:sp>
      <p:sp>
        <p:nvSpPr>
          <p:cNvPr id="207" name="Google Shape;105;p14"/>
          <p:cNvSpPr/>
          <p:nvPr/>
        </p:nvSpPr>
        <p:spPr>
          <a:xfrm>
            <a:off x="971856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e</a:t>
            </a:r>
            <a:endParaRPr b="0" lang="fr-FR" sz="3600" strike="noStrike" u="none">
              <a:solidFill>
                <a:srgbClr val="000000"/>
              </a:solidFill>
              <a:uFillTx/>
              <a:latin typeface="Arial"/>
            </a:endParaRPr>
          </a:p>
        </p:txBody>
      </p:sp>
      <p:sp>
        <p:nvSpPr>
          <p:cNvPr id="208" name="Google Shape;106;p14"/>
          <p:cNvSpPr/>
          <p:nvPr/>
        </p:nvSpPr>
        <p:spPr>
          <a:xfrm>
            <a:off x="9937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n</a:t>
            </a:r>
            <a:endParaRPr b="0" lang="fr-FR" sz="3600" strike="noStrike" u="none">
              <a:solidFill>
                <a:srgbClr val="000000"/>
              </a:solidFill>
              <a:uFillTx/>
              <a:latin typeface="Arial"/>
            </a:endParaRPr>
          </a:p>
        </p:txBody>
      </p:sp>
      <p:sp>
        <p:nvSpPr>
          <p:cNvPr id="209" name="Google Shape;107;p14"/>
          <p:cNvSpPr/>
          <p:nvPr/>
        </p:nvSpPr>
        <p:spPr>
          <a:xfrm>
            <a:off x="101667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600" strike="noStrike" u="none">
                <a:solidFill>
                  <a:srgbClr val="000000"/>
                </a:solidFill>
                <a:uFillTx/>
                <a:latin typeface="Calibri"/>
                <a:ea typeface="Calibri"/>
              </a:rPr>
              <a:t>t</a:t>
            </a:r>
            <a:endParaRPr b="0" lang="fr-FR" sz="3600" strike="noStrike" u="none">
              <a:solidFill>
                <a:srgbClr val="000000"/>
              </a:solidFill>
              <a:uFillTx/>
              <a:latin typeface="Arial"/>
            </a:endParaRPr>
          </a:p>
        </p:txBody>
      </p:sp>
      <p:sp>
        <p:nvSpPr>
          <p:cNvPr id="210" name="Google Shape;108;p14"/>
          <p:cNvSpPr/>
          <p:nvPr/>
        </p:nvSpPr>
        <p:spPr>
          <a:xfrm>
            <a:off x="1064340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211" name="Google Shape;109;p14"/>
          <p:cNvSpPr/>
          <p:nvPr/>
        </p:nvSpPr>
        <p:spPr>
          <a:xfrm>
            <a:off x="1176120" y="3425040"/>
            <a:ext cx="7533360" cy="819000"/>
          </a:xfrm>
          <a:custGeom>
            <a:avLst/>
            <a:gdLst>
              <a:gd name="textAreaLeft" fmla="*/ 0 w 7533360"/>
              <a:gd name="textAreaRight" fmla="*/ 7534440 w 7533360"/>
              <a:gd name="textAreaTop" fmla="*/ 0 h 819000"/>
              <a:gd name="textAreaBottom" fmla="*/ 820080 h 8190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chorCtr="1">
            <a:noAutofit/>
          </a:bodyPr>
          <a:p>
            <a:pPr algn="ctr">
              <a:lnSpc>
                <a:spcPct val="121000"/>
              </a:lnSpc>
              <a:tabLst>
                <a:tab algn="l" pos="0"/>
              </a:tabLst>
            </a:pPr>
            <a:r>
              <a:rPr b="0" i="1" lang="fr-FR" sz="4800" strike="noStrike" u="none">
                <a:solidFill>
                  <a:srgbClr val="000000"/>
                </a:solidFill>
                <a:uFillTx/>
                <a:latin typeface="Calibri"/>
                <a:ea typeface="Calibri"/>
              </a:rPr>
              <a:t>BONJOUR A TOUS.TES !</a:t>
            </a:r>
            <a:endParaRPr b="0" lang="fr-FR" sz="4800" strike="noStrike" u="none">
              <a:solidFill>
                <a:srgbClr val="000000"/>
              </a:solidFill>
              <a:uFillTx/>
              <a:latin typeface="Arial"/>
            </a:endParaRPr>
          </a:p>
        </p:txBody>
      </p:sp>
      <p:sp>
        <p:nvSpPr>
          <p:cNvPr id="212" name="Google Shape;110;p14"/>
          <p:cNvSpPr/>
          <p:nvPr/>
        </p:nvSpPr>
        <p:spPr>
          <a:xfrm>
            <a:off x="2683800" y="4534920"/>
            <a:ext cx="5191920" cy="912240"/>
          </a:xfrm>
          <a:prstGeom prst="rect">
            <a:avLst/>
          </a:pr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0" lang="fr-FR" sz="1800" strike="noStrike" u="none">
                <a:solidFill>
                  <a:srgbClr val="000000"/>
                </a:solidFill>
                <a:uFillTx/>
                <a:latin typeface="Calibri"/>
                <a:ea typeface="Calibri"/>
              </a:rPr>
              <a:t>Vos hôtes : les collègues élu.es de la FSU-SNUipp 77</a:t>
            </a:r>
            <a:endParaRPr b="0" lang="fr-FR" sz="1800" strike="noStrike" u="none">
              <a:solidFill>
                <a:srgbClr val="000000"/>
              </a:solidFill>
              <a:uFillTx/>
              <a:latin typeface="Arial"/>
            </a:endParaRPr>
          </a:p>
          <a:p>
            <a:pPr>
              <a:lnSpc>
                <a:spcPct val="100000"/>
              </a:lnSpc>
              <a:tabLst>
                <a:tab algn="l" pos="0"/>
              </a:tabLst>
            </a:pPr>
            <a:r>
              <a:rPr b="1" i="1" lang="fr-FR" sz="1800" strike="noStrike" u="none">
                <a:solidFill>
                  <a:srgbClr val="000000"/>
                </a:solidFill>
                <a:uFillTx/>
                <a:latin typeface="Calibri"/>
                <a:ea typeface="Arial"/>
              </a:rPr>
              <a:t>(Aujourd’hui c’est JULIE, MANU, ELODIE) </a:t>
            </a:r>
            <a:endParaRPr b="0" lang="fr-FR" sz="1800" strike="noStrike" u="none">
              <a:solidFill>
                <a:srgbClr val="000000"/>
              </a:solidFill>
              <a:uFillTx/>
              <a:latin typeface="Arial"/>
            </a:endParaRPr>
          </a:p>
          <a:p>
            <a:pPr>
              <a:lnSpc>
                <a:spcPct val="100000"/>
              </a:lnSpc>
              <a:tabLst>
                <a:tab algn="l" pos="0"/>
              </a:tabLst>
            </a:pPr>
            <a:endParaRPr b="0" lang="fr-FR" sz="1800" strike="noStrike" u="none">
              <a:solidFill>
                <a:srgbClr val="000000"/>
              </a:solidFill>
              <a:uFillTx/>
              <a:latin typeface="Arial"/>
            </a:endParaRPr>
          </a:p>
          <a:p>
            <a:pPr>
              <a:lnSpc>
                <a:spcPct val="100000"/>
              </a:lnSpc>
              <a:tabLst>
                <a:tab algn="l" pos="0"/>
              </a:tabLst>
            </a:pPr>
            <a:endParaRPr b="0" lang="fr-FR" sz="1800" strike="noStrike" u="none">
              <a:solidFill>
                <a:srgbClr val="000000"/>
              </a:solidFill>
              <a:uFillTx/>
              <a:latin typeface="Arial"/>
            </a:endParaRPr>
          </a:p>
        </p:txBody>
      </p:sp>
      <p:pic>
        <p:nvPicPr>
          <p:cNvPr id="213" name="Google Shape;111;p14" descr=""/>
          <p:cNvPicPr/>
          <p:nvPr/>
        </p:nvPicPr>
        <p:blipFill>
          <a:blip r:embed="rId1"/>
          <a:stretch/>
        </p:blipFill>
        <p:spPr>
          <a:xfrm>
            <a:off x="9180000" y="3088800"/>
            <a:ext cx="2405160" cy="3197160"/>
          </a:xfrm>
          <a:prstGeom prst="rect">
            <a:avLst/>
          </a:prstGeom>
          <a:noFill/>
          <a:ln w="0">
            <a:noFill/>
          </a:ln>
        </p:spPr>
      </p:pic>
      <p:sp>
        <p:nvSpPr>
          <p:cNvPr id="214" name="Rectangle à coins arrondis 3"/>
          <p:cNvSpPr/>
          <p:nvPr/>
        </p:nvSpPr>
        <p:spPr>
          <a:xfrm>
            <a:off x="1035360" y="561960"/>
            <a:ext cx="10362600" cy="1348200"/>
          </a:xfrm>
          <a:prstGeom prst="roundRect">
            <a:avLst>
              <a:gd name="adj" fmla="val 16667"/>
            </a:avLst>
          </a:prstGeom>
          <a:solidFill>
            <a:schemeClr val="bg2">
              <a:lumMod val="60000"/>
              <a:lumOff val="40000"/>
            </a:schemeClr>
          </a:solidFill>
          <a:ln>
            <a:solidFill>
              <a:srgbClr val="0070c0"/>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215" name="ZoneTexte 4"/>
          <p:cNvSpPr/>
          <p:nvPr/>
        </p:nvSpPr>
        <p:spPr>
          <a:xfrm>
            <a:off x="1839960" y="676080"/>
            <a:ext cx="8486280" cy="12938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r-FR" sz="3250" strike="noStrike" u="none">
                <a:solidFill>
                  <a:schemeClr val="lt1"/>
                </a:solidFill>
                <a:uFillTx/>
                <a:latin typeface="Calibri"/>
                <a:ea typeface="Arial"/>
              </a:rPr>
              <a:t>RÉUNION</a:t>
            </a:r>
            <a:r>
              <a:rPr b="0" lang="fr-FR" sz="1400" strike="noStrike" u="none">
                <a:solidFill>
                  <a:schemeClr val="lt1"/>
                </a:solidFill>
                <a:uFillTx/>
                <a:latin typeface="Calibri"/>
                <a:ea typeface="Calibri"/>
              </a:rPr>
              <a:t>  </a:t>
            </a:r>
            <a:r>
              <a:rPr b="0" lang="fr-FR" sz="3250" strike="noStrike" u="none">
                <a:solidFill>
                  <a:schemeClr val="lt1"/>
                </a:solidFill>
                <a:uFillTx/>
                <a:latin typeface="Calibri"/>
                <a:ea typeface="Arial"/>
              </a:rPr>
              <a:t>D’INFORMATION SYNDICALE  MOUVEMENT 2025 </a:t>
            </a:r>
            <a:endParaRPr b="0" lang="fr-FR" sz="325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Google Shape;300;p21"/>
          <p:cNvSpPr/>
          <p:nvPr/>
        </p:nvSpPr>
        <p:spPr>
          <a:xfrm>
            <a:off x="-75240" y="72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69" name="Google Shape;301;p21"/>
          <p:cNvSpPr/>
          <p:nvPr/>
        </p:nvSpPr>
        <p:spPr>
          <a:xfrm>
            <a:off x="1796040" y="593640"/>
            <a:ext cx="8985960" cy="597600"/>
          </a:xfrm>
          <a:custGeom>
            <a:avLst/>
            <a:gdLst>
              <a:gd name="textAreaLeft" fmla="*/ 0 w 8985960"/>
              <a:gd name="textAreaRight" fmla="*/ 8987040 w 898596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370" name="Google Shape;302;p21"/>
          <p:cNvSpPr/>
          <p:nvPr/>
        </p:nvSpPr>
        <p:spPr>
          <a:xfrm>
            <a:off x="809640" y="1785960"/>
            <a:ext cx="9863280" cy="566280"/>
          </a:xfrm>
          <a:custGeom>
            <a:avLst/>
            <a:gdLst>
              <a:gd name="textAreaLeft" fmla="*/ 0 w 9863280"/>
              <a:gd name="textAreaRight" fmla="*/ 9864360 w 9863280"/>
              <a:gd name="textAreaTop" fmla="*/ 0 h 566280"/>
              <a:gd name="textAreaBottom" fmla="*/ 567360 h 5662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endParaRPr b="0" lang="fr-FR" sz="1800" strike="noStrike" u="none">
              <a:solidFill>
                <a:srgbClr val="000000"/>
              </a:solidFill>
              <a:uFillTx/>
              <a:latin typeface="Arial"/>
            </a:endParaRPr>
          </a:p>
          <a:p>
            <a:pPr>
              <a:lnSpc>
                <a:spcPct val="120000"/>
              </a:lnSpc>
              <a:tabLst>
                <a:tab algn="l" pos="0"/>
              </a:tabLst>
            </a:pPr>
            <a:endParaRPr b="0" lang="fr-FR" sz="1800" strike="noStrike" u="none">
              <a:solidFill>
                <a:srgbClr val="000000"/>
              </a:solidFill>
              <a:uFillTx/>
              <a:latin typeface="Arial"/>
            </a:endParaRPr>
          </a:p>
        </p:txBody>
      </p:sp>
      <p:sp>
        <p:nvSpPr>
          <p:cNvPr id="371" name="Google Shape;303;p21"/>
          <p:cNvSpPr/>
          <p:nvPr/>
        </p:nvSpPr>
        <p:spPr>
          <a:xfrm>
            <a:off x="705240" y="2174400"/>
            <a:ext cx="10629720" cy="3777480"/>
          </a:xfrm>
          <a:custGeom>
            <a:avLst/>
            <a:gdLst>
              <a:gd name="textAreaLeft" fmla="*/ 0 w 10629720"/>
              <a:gd name="textAreaRight" fmla="*/ 10630800 w 10629720"/>
              <a:gd name="textAreaTop" fmla="*/ 0 h 3777480"/>
              <a:gd name="textAreaBottom" fmla="*/ 3778560 h 37774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gn="ctr">
              <a:lnSpc>
                <a:spcPct val="120000"/>
              </a:lnSpc>
              <a:tabLst>
                <a:tab algn="l" pos="0"/>
              </a:tabLst>
            </a:pPr>
            <a:r>
              <a:rPr b="0" lang="fr-FR" sz="2800" strike="noStrike" u="none">
                <a:solidFill>
                  <a:srgbClr val="000000"/>
                </a:solidFill>
                <a:highlight>
                  <a:srgbClr val="ffff00"/>
                </a:highlight>
                <a:uFillTx/>
                <a:latin typeface="Calibri"/>
                <a:ea typeface="Calibri"/>
              </a:rPr>
              <a:t>Participant obligatoire :</a:t>
            </a:r>
            <a:endParaRPr b="0" lang="fr-FR" sz="2800" strike="noStrike" u="none">
              <a:solidFill>
                <a:srgbClr val="000000"/>
              </a:solidFill>
              <a:uFillTx/>
              <a:latin typeface="Arial"/>
            </a:endParaRPr>
          </a:p>
          <a:p>
            <a:pPr algn="ctr">
              <a:lnSpc>
                <a:spcPct val="120000"/>
              </a:lnSpc>
              <a:tabLst>
                <a:tab algn="l" pos="0"/>
              </a:tabLst>
            </a:pPr>
            <a:r>
              <a:rPr b="1" lang="fr-FR" sz="2050" strike="noStrike" u="sng">
                <a:solidFill>
                  <a:srgbClr val="000000"/>
                </a:solidFill>
                <a:uFillTx/>
                <a:latin typeface="Calibri"/>
                <a:ea typeface="Calibri"/>
              </a:rPr>
              <a:t>2 vœux MOB minimum </a:t>
            </a:r>
            <a:r>
              <a:rPr b="0" lang="fr-FR" sz="2050" strike="noStrike" u="none">
                <a:solidFill>
                  <a:srgbClr val="000000"/>
                </a:solidFill>
                <a:uFillTx/>
                <a:latin typeface="Calibri"/>
                <a:ea typeface="Calibri"/>
              </a:rPr>
              <a:t>+ 0 à 58 vœux autres (panachage possible…)</a:t>
            </a:r>
            <a:endParaRPr b="0" lang="fr-FR" sz="2050" strike="noStrike" u="none">
              <a:solidFill>
                <a:srgbClr val="000000"/>
              </a:solidFill>
              <a:uFillTx/>
              <a:latin typeface="Arial"/>
            </a:endParaRPr>
          </a:p>
          <a:p>
            <a:pPr algn="ctr">
              <a:lnSpc>
                <a:spcPct val="120000"/>
              </a:lnSpc>
              <a:tabLst>
                <a:tab algn="l" pos="0"/>
              </a:tabLst>
            </a:pPr>
            <a:endParaRPr b="0" lang="fr-FR" sz="2050" strike="noStrike" u="none">
              <a:solidFill>
                <a:srgbClr val="000000"/>
              </a:solidFill>
              <a:uFillTx/>
              <a:latin typeface="Arial"/>
            </a:endParaRPr>
          </a:p>
          <a:p>
            <a:pPr algn="ctr">
              <a:lnSpc>
                <a:spcPct val="120000"/>
              </a:lnSpc>
              <a:tabLst>
                <a:tab algn="l" pos="0"/>
              </a:tabLst>
            </a:pPr>
            <a:r>
              <a:rPr b="0" lang="fr-FR" sz="2800" strike="noStrike" u="none">
                <a:solidFill>
                  <a:srgbClr val="000000"/>
                </a:solidFill>
                <a:highlight>
                  <a:srgbClr val="c0c0c0"/>
                </a:highlight>
                <a:uFillTx/>
                <a:latin typeface="Calibri"/>
                <a:ea typeface="Calibri"/>
              </a:rPr>
              <a:t>Participant « facultatif » :</a:t>
            </a:r>
            <a:endParaRPr b="0" lang="fr-FR" sz="2800" strike="noStrike" u="none">
              <a:solidFill>
                <a:srgbClr val="000000"/>
              </a:solidFill>
              <a:uFillTx/>
              <a:latin typeface="Arial"/>
            </a:endParaRPr>
          </a:p>
          <a:p>
            <a:pPr algn="ctr">
              <a:lnSpc>
                <a:spcPct val="120000"/>
              </a:lnSpc>
              <a:tabLst>
                <a:tab algn="l" pos="0"/>
              </a:tabLst>
            </a:pPr>
            <a:r>
              <a:rPr b="0" lang="fr-FR" sz="2050" strike="noStrike" u="none">
                <a:solidFill>
                  <a:srgbClr val="000000"/>
                </a:solidFill>
                <a:uFillTx/>
                <a:latin typeface="Calibri"/>
                <a:ea typeface="Calibri"/>
              </a:rPr>
              <a:t>0 à 60 vœux</a:t>
            </a:r>
            <a:endParaRPr b="0" lang="fr-FR" sz="2050" strike="noStrike" u="none">
              <a:solidFill>
                <a:srgbClr val="000000"/>
              </a:solidFill>
              <a:uFillTx/>
              <a:latin typeface="Arial"/>
            </a:endParaRPr>
          </a:p>
          <a:p>
            <a:pPr algn="ctr">
              <a:lnSpc>
                <a:spcPct val="120000"/>
              </a:lnSpc>
              <a:tabLst>
                <a:tab algn="l" pos="0"/>
              </a:tabLst>
            </a:pPr>
            <a:endParaRPr b="0" lang="fr-FR" sz="2050" strike="noStrike" u="none">
              <a:solidFill>
                <a:srgbClr val="000000"/>
              </a:solidFill>
              <a:uFillTx/>
              <a:latin typeface="Arial"/>
            </a:endParaRPr>
          </a:p>
          <a:p>
            <a:pPr algn="ctr">
              <a:lnSpc>
                <a:spcPct val="120000"/>
              </a:lnSpc>
              <a:tabLst>
                <a:tab algn="l" pos="0"/>
              </a:tabLst>
            </a:pPr>
            <a:r>
              <a:rPr b="0" lang="fr-FR" sz="2800" strike="noStrike" u="none">
                <a:solidFill>
                  <a:schemeClr val="accent6">
                    <a:lumMod val="75000"/>
                  </a:schemeClr>
                </a:solidFill>
                <a:uFillTx/>
                <a:latin typeface="Calibri"/>
                <a:ea typeface="Calibri"/>
              </a:rPr>
              <a:t>Types de vœux et ordre des vœux dépendent des stratégies individuelles.</a:t>
            </a:r>
            <a:endParaRPr b="0" lang="fr-FR" sz="28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Google Shape;310;p22"/>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73" name="Google Shape;311;p22"/>
          <p:cNvSpPr/>
          <p:nvPr/>
        </p:nvSpPr>
        <p:spPr>
          <a:xfrm>
            <a:off x="1546560" y="428400"/>
            <a:ext cx="10302120" cy="597600"/>
          </a:xfrm>
          <a:custGeom>
            <a:avLst/>
            <a:gdLst>
              <a:gd name="textAreaLeft" fmla="*/ 0 w 10302120"/>
              <a:gd name="textAreaRight" fmla="*/ 10303200 w 1030212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374" name="Google Shape;312;p22"/>
          <p:cNvSpPr/>
          <p:nvPr/>
        </p:nvSpPr>
        <p:spPr>
          <a:xfrm>
            <a:off x="6443640" y="1728000"/>
            <a:ext cx="4003200" cy="1001880"/>
          </a:xfrm>
          <a:custGeom>
            <a:avLst/>
            <a:gdLst>
              <a:gd name="textAreaLeft" fmla="*/ 0 w 4003200"/>
              <a:gd name="textAreaRight" fmla="*/ 4004280 w 4003200"/>
              <a:gd name="textAreaTop" fmla="*/ 0 h 1001880"/>
              <a:gd name="textAreaBottom" fmla="*/ 1002960 h 10018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1800" strike="noStrike" u="none">
                <a:solidFill>
                  <a:srgbClr val="000000"/>
                </a:solidFill>
                <a:uFillTx/>
                <a:latin typeface="Calibri"/>
                <a:ea typeface="Calibri"/>
              </a:rPr>
              <a:t>Chacune des 26 circonscriptions du 77 a environ le même nombre d’élèves et le même nombre de professeurs.</a:t>
            </a:r>
            <a:endParaRPr b="0" lang="fr-FR" sz="1800" strike="noStrike" u="none">
              <a:solidFill>
                <a:srgbClr val="000000"/>
              </a:solidFill>
              <a:uFillTx/>
              <a:latin typeface="Arial"/>
            </a:endParaRPr>
          </a:p>
        </p:txBody>
      </p:sp>
      <p:sp>
        <p:nvSpPr>
          <p:cNvPr id="375" name="Google Shape;313;p22"/>
          <p:cNvSpPr/>
          <p:nvPr/>
        </p:nvSpPr>
        <p:spPr>
          <a:xfrm>
            <a:off x="6443640" y="3296880"/>
            <a:ext cx="4166640" cy="983520"/>
          </a:xfrm>
          <a:custGeom>
            <a:avLst/>
            <a:gdLst>
              <a:gd name="textAreaLeft" fmla="*/ 0 w 4166640"/>
              <a:gd name="textAreaRight" fmla="*/ 4167720 w 4166640"/>
              <a:gd name="textAreaTop" fmla="*/ 0 h 983520"/>
              <a:gd name="textAreaBottom" fmla="*/ 984600 h 9835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1800" strike="noStrike" u="none">
                <a:solidFill>
                  <a:srgbClr val="000000"/>
                </a:solidFill>
                <a:uFillTx/>
                <a:latin typeface="Calibri"/>
                <a:ea typeface="Calibri"/>
              </a:rPr>
              <a:t>Dans chaque IEN de circonscription, on</a:t>
            </a:r>
            <a:endParaRPr b="0" lang="fr-FR" sz="1800" strike="noStrike" u="none">
              <a:solidFill>
                <a:srgbClr val="000000"/>
              </a:solidFill>
              <a:uFillTx/>
              <a:latin typeface="Arial"/>
            </a:endParaRPr>
          </a:p>
          <a:p>
            <a:pPr>
              <a:lnSpc>
                <a:spcPct val="121000"/>
              </a:lnSpc>
              <a:tabLst>
                <a:tab algn="l" pos="0"/>
              </a:tabLst>
            </a:pPr>
            <a:r>
              <a:rPr b="0" lang="fr-FR" sz="1800" strike="noStrike" u="none">
                <a:solidFill>
                  <a:srgbClr val="000000"/>
                </a:solidFill>
                <a:uFillTx/>
                <a:latin typeface="Calibri"/>
                <a:ea typeface="Calibri"/>
              </a:rPr>
              <a:t>trouve des postes attachés à cette dernière</a:t>
            </a:r>
            <a:endParaRPr b="0" lang="fr-FR" sz="1800" strike="noStrike" u="none">
              <a:solidFill>
                <a:srgbClr val="000000"/>
              </a:solidFill>
              <a:uFillTx/>
              <a:latin typeface="Arial"/>
            </a:endParaRPr>
          </a:p>
          <a:p>
            <a:pPr>
              <a:lnSpc>
                <a:spcPct val="116000"/>
              </a:lnSpc>
              <a:tabLst>
                <a:tab algn="l" pos="0"/>
              </a:tabLst>
            </a:pPr>
            <a:r>
              <a:rPr b="0" lang="fr-FR" sz="1800" strike="noStrike" u="none">
                <a:solidFill>
                  <a:srgbClr val="000000"/>
                </a:solidFill>
                <a:uFillTx/>
                <a:latin typeface="Calibri"/>
                <a:ea typeface="Calibri"/>
              </a:rPr>
              <a:t>(TS notamment)</a:t>
            </a:r>
            <a:endParaRPr b="0" lang="fr-FR" sz="1800" strike="noStrike" u="none">
              <a:solidFill>
                <a:srgbClr val="000000"/>
              </a:solidFill>
              <a:uFillTx/>
              <a:latin typeface="Arial"/>
            </a:endParaRPr>
          </a:p>
        </p:txBody>
      </p:sp>
      <p:sp>
        <p:nvSpPr>
          <p:cNvPr id="376" name="Google Shape;314;p22"/>
          <p:cNvSpPr/>
          <p:nvPr/>
        </p:nvSpPr>
        <p:spPr>
          <a:xfrm>
            <a:off x="-33480" y="2814120"/>
            <a:ext cx="1797120" cy="1038240"/>
          </a:xfrm>
          <a:prstGeom prst="rect">
            <a:avLst/>
          </a:pr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0" lang="fr-FR" sz="6000" strike="noStrike" u="none">
                <a:solidFill>
                  <a:srgbClr val="000000"/>
                </a:solidFill>
                <a:uFillTx/>
                <a:latin typeface="Calibri"/>
                <a:ea typeface="Calibri"/>
              </a:rPr>
              <a:t>26</a:t>
            </a:r>
            <a:r>
              <a:rPr b="0" lang="fr-FR" sz="1800" strike="noStrike" u="none">
                <a:solidFill>
                  <a:srgbClr val="000000"/>
                </a:solidFill>
                <a:uFillTx/>
                <a:latin typeface="Calibri"/>
                <a:ea typeface="Calibri"/>
              </a:rPr>
              <a:t> </a:t>
            </a:r>
            <a:r>
              <a:rPr b="0" lang="fr-FR" sz="1600" strike="noStrike" u="none">
                <a:solidFill>
                  <a:srgbClr val="000000"/>
                </a:solidFill>
                <a:uFillTx/>
                <a:latin typeface="Calibri"/>
                <a:ea typeface="Calibri"/>
              </a:rPr>
              <a:t>circonscriptions</a:t>
            </a:r>
            <a:endParaRPr b="0" lang="fr-FR" sz="1600" strike="noStrike" u="none">
              <a:solidFill>
                <a:srgbClr val="000000"/>
              </a:solidFill>
              <a:uFillTx/>
              <a:latin typeface="Arial"/>
            </a:endParaRPr>
          </a:p>
        </p:txBody>
      </p:sp>
      <p:pic>
        <p:nvPicPr>
          <p:cNvPr id="377" name="Image 2" descr=""/>
          <p:cNvPicPr/>
          <p:nvPr/>
        </p:nvPicPr>
        <p:blipFill>
          <a:blip r:embed="rId2"/>
          <a:srcRect l="0" t="0" r="0" b="1573"/>
          <a:stretch/>
        </p:blipFill>
        <p:spPr>
          <a:xfrm>
            <a:off x="1546560" y="1027080"/>
            <a:ext cx="4416480" cy="5651280"/>
          </a:xfrm>
          <a:prstGeom prst="rect">
            <a:avLst/>
          </a:prstGeom>
          <a:noFill/>
          <a:ln w="9525">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Google Shape;321;p23"/>
          <p:cNvSpPr/>
          <p:nvPr/>
        </p:nvSpPr>
        <p:spPr>
          <a:xfrm>
            <a:off x="120240" y="36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79" name="Google Shape;322;p23"/>
          <p:cNvSpPr/>
          <p:nvPr/>
        </p:nvSpPr>
        <p:spPr>
          <a:xfrm>
            <a:off x="1996920" y="337680"/>
            <a:ext cx="9271800" cy="597600"/>
          </a:xfrm>
          <a:custGeom>
            <a:avLst/>
            <a:gdLst>
              <a:gd name="textAreaLeft" fmla="*/ 0 w 9271800"/>
              <a:gd name="textAreaRight" fmla="*/ 9272880 w 927180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380" name="Google Shape;323;p23"/>
          <p:cNvSpPr/>
          <p:nvPr/>
        </p:nvSpPr>
        <p:spPr>
          <a:xfrm>
            <a:off x="6552000" y="1800000"/>
            <a:ext cx="4534560" cy="1002600"/>
          </a:xfrm>
          <a:custGeom>
            <a:avLst/>
            <a:gdLst>
              <a:gd name="textAreaLeft" fmla="*/ 0 w 4534560"/>
              <a:gd name="textAreaRight" fmla="*/ 4535640 w 4534560"/>
              <a:gd name="textAreaTop" fmla="*/ 0 h 1002600"/>
              <a:gd name="textAreaBottom" fmla="*/ 1003680 h 1002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1800" strike="noStrike" u="none">
                <a:solidFill>
                  <a:srgbClr val="000000"/>
                </a:solidFill>
                <a:uFillTx/>
                <a:latin typeface="Calibri"/>
                <a:ea typeface="Calibri"/>
              </a:rPr>
              <a:t>Les 26 circonscriptions sont regroupées en 10 ZONES . Chaque ZONE regroupe donc une ou plusieurs circonscriptions.</a:t>
            </a:r>
            <a:endParaRPr b="0" lang="fr-FR" sz="1800" strike="noStrike" u="none">
              <a:solidFill>
                <a:srgbClr val="000000"/>
              </a:solidFill>
              <a:uFillTx/>
              <a:latin typeface="Arial"/>
            </a:endParaRPr>
          </a:p>
        </p:txBody>
      </p:sp>
      <p:sp>
        <p:nvSpPr>
          <p:cNvPr id="381" name="Google Shape;324;p23"/>
          <p:cNvSpPr/>
          <p:nvPr/>
        </p:nvSpPr>
        <p:spPr>
          <a:xfrm>
            <a:off x="7123320" y="2965680"/>
            <a:ext cx="4132080" cy="3087360"/>
          </a:xfrm>
          <a:custGeom>
            <a:avLst/>
            <a:gdLst>
              <a:gd name="textAreaLeft" fmla="*/ 0 w 4132080"/>
              <a:gd name="textAreaRight" fmla="*/ 4133160 w 4132080"/>
              <a:gd name="textAreaTop" fmla="*/ 0 h 3087360"/>
              <a:gd name="textAreaBottom" fmla="*/ 3088440 h 30873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gn="ctr">
              <a:lnSpc>
                <a:spcPct val="122000"/>
              </a:lnSpc>
              <a:tabLst>
                <a:tab algn="l" pos="0"/>
              </a:tabLst>
            </a:pPr>
            <a:r>
              <a:rPr b="1" lang="fr-FR" sz="2800" strike="noStrike" u="none">
                <a:solidFill>
                  <a:srgbClr val="000000"/>
                </a:solidFill>
                <a:uFillTx/>
                <a:latin typeface="Calibri"/>
                <a:ea typeface="Calibri"/>
              </a:rPr>
              <a:t>Zones 3 et 5 </a:t>
            </a:r>
            <a:r>
              <a:rPr b="0" lang="fr-FR" sz="2800" strike="noStrike" u="none">
                <a:solidFill>
                  <a:srgbClr val="000000"/>
                </a:solidFill>
                <a:uFillTx/>
                <a:latin typeface="Calibri"/>
                <a:ea typeface="Calibri"/>
              </a:rPr>
              <a:t>= 50 % des postes de la</a:t>
            </a:r>
            <a:endParaRPr b="0" lang="fr-FR" sz="2800" strike="noStrike" u="none">
              <a:solidFill>
                <a:srgbClr val="000000"/>
              </a:solidFill>
              <a:uFillTx/>
              <a:latin typeface="Arial"/>
            </a:endParaRPr>
          </a:p>
          <a:p>
            <a:pPr algn="ctr">
              <a:lnSpc>
                <a:spcPct val="120000"/>
              </a:lnSpc>
              <a:tabLst>
                <a:tab algn="l" pos="0"/>
              </a:tabLst>
            </a:pPr>
            <a:r>
              <a:rPr b="0" lang="fr-FR" sz="2800" strike="noStrike" u="none">
                <a:solidFill>
                  <a:srgbClr val="000000"/>
                </a:solidFill>
                <a:uFillTx/>
                <a:latin typeface="Calibri"/>
                <a:ea typeface="Calibri"/>
              </a:rPr>
              <a:t>Seine-et-Marne</a:t>
            </a:r>
            <a:endParaRPr b="0" lang="fr-FR" sz="2800" strike="noStrike" u="none">
              <a:solidFill>
                <a:srgbClr val="000000"/>
              </a:solidFill>
              <a:uFillTx/>
              <a:latin typeface="Arial"/>
            </a:endParaRPr>
          </a:p>
          <a:p>
            <a:pPr algn="ctr">
              <a:lnSpc>
                <a:spcPct val="120000"/>
              </a:lnSpc>
              <a:tabLst>
                <a:tab algn="l" pos="0"/>
              </a:tabLst>
            </a:pPr>
            <a:r>
              <a:rPr b="1" lang="fr-FR" sz="2800" strike="noStrike" u="none">
                <a:solidFill>
                  <a:srgbClr val="000000"/>
                </a:solidFill>
                <a:uFillTx/>
                <a:latin typeface="Calibri"/>
                <a:ea typeface="Calibri"/>
              </a:rPr>
              <a:t>Zones 9 et 10 </a:t>
            </a:r>
            <a:r>
              <a:rPr b="0" lang="fr-FR" sz="2800" strike="noStrike" u="none">
                <a:solidFill>
                  <a:srgbClr val="000000"/>
                </a:solidFill>
                <a:uFillTx/>
                <a:latin typeface="Calibri"/>
                <a:ea typeface="Calibri"/>
              </a:rPr>
              <a:t>: non MOB</a:t>
            </a:r>
            <a:endParaRPr b="0" lang="fr-FR" sz="2800" strike="noStrike" u="none">
              <a:solidFill>
                <a:srgbClr val="000000"/>
              </a:solidFill>
              <a:uFillTx/>
              <a:latin typeface="Arial"/>
            </a:endParaRPr>
          </a:p>
          <a:p>
            <a:pPr algn="ctr">
              <a:lnSpc>
                <a:spcPct val="120000"/>
              </a:lnSpc>
              <a:tabLst>
                <a:tab algn="l" pos="0"/>
              </a:tabLst>
            </a:pPr>
            <a:r>
              <a:rPr b="1" lang="fr-FR" sz="2800" strike="noStrike" u="none">
                <a:solidFill>
                  <a:srgbClr val="000000"/>
                </a:solidFill>
                <a:uFillTx/>
                <a:latin typeface="Calibri"/>
                <a:ea typeface="Calibri"/>
              </a:rPr>
              <a:t>Maternelle : vœux prisés </a:t>
            </a:r>
            <a:br>
              <a:rPr sz="1800"/>
            </a:br>
            <a:r>
              <a:rPr b="0" lang="fr-FR" sz="2800" strike="noStrike" u="none">
                <a:solidFill>
                  <a:srgbClr val="000000"/>
                </a:solidFill>
                <a:uFillTx/>
                <a:latin typeface="Calibri"/>
                <a:ea typeface="Calibri"/>
              </a:rPr>
              <a:t>(3 niveaux pour 5 en elem)</a:t>
            </a:r>
            <a:endParaRPr b="0" lang="fr-FR" sz="2800" strike="noStrike" u="none">
              <a:solidFill>
                <a:srgbClr val="000000"/>
              </a:solidFill>
              <a:uFillTx/>
              <a:latin typeface="Arial"/>
            </a:endParaRPr>
          </a:p>
        </p:txBody>
      </p:sp>
      <p:sp>
        <p:nvSpPr>
          <p:cNvPr id="382" name="Google Shape;325;p23"/>
          <p:cNvSpPr/>
          <p:nvPr/>
        </p:nvSpPr>
        <p:spPr>
          <a:xfrm>
            <a:off x="300600" y="2286000"/>
            <a:ext cx="1694880" cy="3501360"/>
          </a:xfrm>
          <a:prstGeom prst="rect">
            <a:avLst/>
          </a:pr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0" lang="fr-FR" sz="3200" strike="noStrike" u="none">
                <a:solidFill>
                  <a:srgbClr val="000000"/>
                </a:solidFill>
                <a:uFillTx/>
                <a:latin typeface="Calibri"/>
                <a:ea typeface="Calibri"/>
              </a:rPr>
              <a:t>10 ZONES</a:t>
            </a:r>
            <a:endParaRPr b="0" lang="fr-FR" sz="3200" strike="noStrike" u="none">
              <a:solidFill>
                <a:srgbClr val="000000"/>
              </a:solidFill>
              <a:uFillTx/>
              <a:latin typeface="Arial"/>
            </a:endParaRPr>
          </a:p>
          <a:p>
            <a:pPr>
              <a:lnSpc>
                <a:spcPct val="100000"/>
              </a:lnSpc>
              <a:tabLst>
                <a:tab algn="l" pos="0"/>
              </a:tabLst>
            </a:pPr>
            <a:r>
              <a:rPr b="0" lang="fr-FR" sz="3200" strike="noStrike" u="none">
                <a:solidFill>
                  <a:srgbClr val="000000"/>
                </a:solidFill>
                <a:uFillTx/>
                <a:latin typeface="Calibri"/>
                <a:ea typeface="Calibri"/>
              </a:rPr>
              <a:t>(vœux groupes dont les vœux MOB)</a:t>
            </a:r>
            <a:endParaRPr b="0" lang="fr-FR" sz="3200" strike="noStrike" u="none">
              <a:solidFill>
                <a:srgbClr val="000000"/>
              </a:solidFill>
              <a:uFillTx/>
              <a:latin typeface="Arial"/>
            </a:endParaRPr>
          </a:p>
        </p:txBody>
      </p:sp>
      <p:cxnSp>
        <p:nvCxnSpPr>
          <p:cNvPr id="383" name="Connecteur en arc 3"/>
          <p:cNvCxnSpPr/>
          <p:nvPr/>
        </p:nvCxnSpPr>
        <p:spPr>
          <a:xfrm rot="10800000">
            <a:off x="3133080" y="2396520"/>
            <a:ext cx="4260600" cy="899280"/>
          </a:xfrm>
          <a:prstGeom prst="curvedConnector3">
            <a:avLst>
              <a:gd name="adj1" fmla="val 50000"/>
            </a:avLst>
          </a:prstGeom>
          <a:ln w="0">
            <a:solidFill>
              <a:srgbClr val="8064a2"/>
            </a:solidFill>
            <a:tailEnd len="med" type="triangle" w="med"/>
          </a:ln>
        </p:spPr>
      </p:cxnSp>
      <p:cxnSp>
        <p:nvCxnSpPr>
          <p:cNvPr id="384" name="Connecteur en arc 13"/>
          <p:cNvCxnSpPr/>
          <p:nvPr/>
        </p:nvCxnSpPr>
        <p:spPr>
          <a:xfrm rot="10800000">
            <a:off x="3323880" y="3294720"/>
            <a:ext cx="4069800" cy="13680"/>
          </a:xfrm>
          <a:prstGeom prst="curvedConnector3">
            <a:avLst>
              <a:gd name="adj1" fmla="val 49982"/>
            </a:avLst>
          </a:prstGeom>
          <a:ln w="0">
            <a:solidFill>
              <a:srgbClr val="92d050"/>
            </a:solidFill>
            <a:tailEnd len="med" type="triangle" w="med"/>
          </a:ln>
        </p:spPr>
      </p:cxnSp>
      <p:cxnSp>
        <p:nvCxnSpPr>
          <p:cNvPr id="385" name="Connecteur en arc 22"/>
          <p:cNvCxnSpPr/>
          <p:nvPr/>
        </p:nvCxnSpPr>
        <p:spPr>
          <a:xfrm rot="10800000">
            <a:off x="2831400" y="4509360"/>
            <a:ext cx="4509360" cy="248040"/>
          </a:xfrm>
          <a:prstGeom prst="curvedConnector3">
            <a:avLst>
              <a:gd name="adj1" fmla="val 49988"/>
            </a:avLst>
          </a:prstGeom>
          <a:ln w="0">
            <a:solidFill>
              <a:srgbClr val="ff7e8a"/>
            </a:solidFill>
            <a:tailEnd len="med" type="triangle" w="med"/>
          </a:ln>
        </p:spPr>
      </p:cxnSp>
      <p:cxnSp>
        <p:nvCxnSpPr>
          <p:cNvPr id="386" name="Connecteur en arc 24"/>
          <p:cNvCxnSpPr/>
          <p:nvPr/>
        </p:nvCxnSpPr>
        <p:spPr>
          <a:xfrm flipV="1" rot="10800000">
            <a:off x="3323880" y="4755960"/>
            <a:ext cx="4017240" cy="763920"/>
          </a:xfrm>
          <a:prstGeom prst="curvedConnector3">
            <a:avLst>
              <a:gd name="adj1" fmla="val 49982"/>
            </a:avLst>
          </a:prstGeom>
          <a:ln w="0">
            <a:solidFill>
              <a:srgbClr val="92d050"/>
            </a:solidFill>
            <a:tailEnd len="med" type="triangle" w="med"/>
          </a:ln>
        </p:spPr>
      </p:cxn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Google Shape;332;p24"/>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88" name="Google Shape;333;p24"/>
          <p:cNvSpPr/>
          <p:nvPr/>
        </p:nvSpPr>
        <p:spPr>
          <a:xfrm>
            <a:off x="1996920" y="337680"/>
            <a:ext cx="9703080" cy="1113480"/>
          </a:xfrm>
          <a:custGeom>
            <a:avLst/>
            <a:gdLst>
              <a:gd name="textAreaLeft" fmla="*/ 0 w 9703080"/>
              <a:gd name="textAreaRight" fmla="*/ 9704160 w 9703080"/>
              <a:gd name="textAreaTop" fmla="*/ 0 h 1113480"/>
              <a:gd name="textAreaBottom" fmla="*/ 1114560 h 11134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a:p>
            <a:pPr>
              <a:lnSpc>
                <a:spcPct val="121000"/>
              </a:lnSpc>
              <a:tabLst>
                <a:tab algn="l" pos="0"/>
              </a:tabLst>
            </a:pPr>
            <a:r>
              <a:rPr b="1" lang="fr-FR" sz="2800" strike="noStrike" u="none">
                <a:solidFill>
                  <a:schemeClr val="accent2">
                    <a:lumMod val="75000"/>
                  </a:schemeClr>
                </a:solidFill>
                <a:uFillTx/>
                <a:latin typeface="Calibri"/>
                <a:ea typeface="Calibri"/>
              </a:rPr>
              <a:t>LES DIFFÉRENTS TYPES DE VŒUX</a:t>
            </a:r>
            <a:endParaRPr b="0" lang="fr-FR" sz="2800" strike="noStrike" u="none">
              <a:solidFill>
                <a:srgbClr val="000000"/>
              </a:solidFill>
              <a:uFillTx/>
              <a:latin typeface="Arial"/>
            </a:endParaRPr>
          </a:p>
        </p:txBody>
      </p:sp>
      <p:sp>
        <p:nvSpPr>
          <p:cNvPr id="389" name="Google Shape;334;p24"/>
          <p:cNvSpPr/>
          <p:nvPr/>
        </p:nvSpPr>
        <p:spPr>
          <a:xfrm>
            <a:off x="1145880" y="1799640"/>
            <a:ext cx="9554040" cy="407160"/>
          </a:xfrm>
          <a:custGeom>
            <a:avLst/>
            <a:gdLst>
              <a:gd name="textAreaLeft" fmla="*/ 0 w 9554040"/>
              <a:gd name="textAreaRight" fmla="*/ 9555120 w 9554040"/>
              <a:gd name="textAreaTop" fmla="*/ 0 h 407160"/>
              <a:gd name="textAreaBottom" fmla="*/ 408240 h 4071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200" strike="noStrike" u="sng">
                <a:solidFill>
                  <a:schemeClr val="accent2">
                    <a:lumMod val="75000"/>
                  </a:schemeClr>
                </a:solidFill>
                <a:uFillTx/>
                <a:latin typeface="Calibri"/>
                <a:ea typeface="Calibri"/>
              </a:rPr>
              <a:t>Vœux MOB</a:t>
            </a:r>
            <a:r>
              <a:rPr b="0" lang="fr-FR" sz="2200" strike="noStrike" u="none">
                <a:solidFill>
                  <a:schemeClr val="accent2">
                    <a:lumMod val="75000"/>
                  </a:schemeClr>
                </a:solidFill>
                <a:uFillTx/>
                <a:latin typeface="Calibri"/>
                <a:ea typeface="Calibri"/>
              </a:rPr>
              <a:t> : </a:t>
            </a:r>
            <a:r>
              <a:rPr b="0" lang="fr-FR" sz="2200" strike="noStrike" u="none">
                <a:solidFill>
                  <a:srgbClr val="000000"/>
                </a:solidFill>
                <a:uFillTx/>
                <a:latin typeface="Calibri"/>
                <a:ea typeface="Calibri"/>
              </a:rPr>
              <a:t>Je demande un type de poste (un métier) sur toute la zone en un seul</a:t>
            </a:r>
            <a:endParaRPr b="0" lang="fr-FR" sz="2200" strike="noStrike" u="none">
              <a:solidFill>
                <a:srgbClr val="000000"/>
              </a:solidFill>
              <a:uFillTx/>
              <a:latin typeface="Arial"/>
            </a:endParaRPr>
          </a:p>
        </p:txBody>
      </p:sp>
      <p:sp>
        <p:nvSpPr>
          <p:cNvPr id="390" name="Google Shape;335;p24"/>
          <p:cNvSpPr/>
          <p:nvPr/>
        </p:nvSpPr>
        <p:spPr>
          <a:xfrm>
            <a:off x="1145880" y="2138040"/>
            <a:ext cx="726120" cy="400680"/>
          </a:xfrm>
          <a:custGeom>
            <a:avLst/>
            <a:gdLst>
              <a:gd name="textAreaLeft" fmla="*/ 0 w 726120"/>
              <a:gd name="textAreaRight" fmla="*/ 727200 w 726120"/>
              <a:gd name="textAreaTop" fmla="*/ 0 h 400680"/>
              <a:gd name="textAreaBottom" fmla="*/ 401760 h 400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2200" strike="noStrike" u="none">
                <a:solidFill>
                  <a:srgbClr val="000000"/>
                </a:solidFill>
                <a:uFillTx/>
                <a:latin typeface="Calibri"/>
                <a:ea typeface="Calibri"/>
              </a:rPr>
              <a:t>vœu.</a:t>
            </a:r>
            <a:endParaRPr b="0" lang="fr-FR" sz="2200" strike="noStrike" u="none">
              <a:solidFill>
                <a:srgbClr val="000000"/>
              </a:solidFill>
              <a:uFillTx/>
              <a:latin typeface="Arial"/>
            </a:endParaRPr>
          </a:p>
        </p:txBody>
      </p:sp>
      <p:sp>
        <p:nvSpPr>
          <p:cNvPr id="391" name="Google Shape;336;p24"/>
          <p:cNvSpPr/>
          <p:nvPr/>
        </p:nvSpPr>
        <p:spPr>
          <a:xfrm>
            <a:off x="1193400" y="2448360"/>
            <a:ext cx="9971280" cy="407160"/>
          </a:xfrm>
          <a:custGeom>
            <a:avLst/>
            <a:gdLst>
              <a:gd name="textAreaLeft" fmla="*/ 0 w 9971280"/>
              <a:gd name="textAreaRight" fmla="*/ 9972360 w 9971280"/>
              <a:gd name="textAreaTop" fmla="*/ 0 h 407160"/>
              <a:gd name="textAreaBottom" fmla="*/ 408240 h 4071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200" strike="noStrike" u="sng">
                <a:solidFill>
                  <a:schemeClr val="accent2">
                    <a:lumMod val="75000"/>
                  </a:schemeClr>
                </a:solidFill>
                <a:uFillTx/>
                <a:latin typeface="Calibri"/>
                <a:ea typeface="Calibri"/>
              </a:rPr>
              <a:t>Vœux communes </a:t>
            </a:r>
            <a:r>
              <a:rPr b="0" lang="fr-FR" sz="2200" strike="noStrike" u="none">
                <a:solidFill>
                  <a:schemeClr val="accent2">
                    <a:lumMod val="75000"/>
                  </a:schemeClr>
                </a:solidFill>
                <a:uFillTx/>
                <a:latin typeface="Calibri"/>
                <a:ea typeface="Calibri"/>
              </a:rPr>
              <a:t> </a:t>
            </a:r>
            <a:r>
              <a:rPr b="0" lang="fr-FR" sz="2200" strike="noStrike" u="none">
                <a:solidFill>
                  <a:srgbClr val="000000"/>
                </a:solidFill>
                <a:uFillTx/>
                <a:latin typeface="Calibri"/>
                <a:ea typeface="Calibri"/>
              </a:rPr>
              <a:t>: Je demande un type de poste (un métier) sur toute la commune en</a:t>
            </a:r>
            <a:endParaRPr b="0" lang="fr-FR" sz="2200" strike="noStrike" u="none">
              <a:solidFill>
                <a:srgbClr val="000000"/>
              </a:solidFill>
              <a:uFillTx/>
              <a:latin typeface="Arial"/>
            </a:endParaRPr>
          </a:p>
        </p:txBody>
      </p:sp>
      <p:sp>
        <p:nvSpPr>
          <p:cNvPr id="392" name="Google Shape;337;p24"/>
          <p:cNvSpPr/>
          <p:nvPr/>
        </p:nvSpPr>
        <p:spPr>
          <a:xfrm>
            <a:off x="1193400" y="2791440"/>
            <a:ext cx="1601280" cy="400680"/>
          </a:xfrm>
          <a:custGeom>
            <a:avLst/>
            <a:gdLst>
              <a:gd name="textAreaLeft" fmla="*/ 0 w 1601280"/>
              <a:gd name="textAreaRight" fmla="*/ 1602360 w 1601280"/>
              <a:gd name="textAreaTop" fmla="*/ 0 h 400680"/>
              <a:gd name="textAreaBottom" fmla="*/ 401760 h 400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2200" strike="noStrike" u="none">
                <a:solidFill>
                  <a:srgbClr val="000000"/>
                </a:solidFill>
                <a:uFillTx/>
                <a:latin typeface="Calibri"/>
                <a:ea typeface="Calibri"/>
              </a:rPr>
              <a:t>un seul vœu.</a:t>
            </a:r>
            <a:endParaRPr b="0" lang="fr-FR" sz="2200" strike="noStrike" u="none">
              <a:solidFill>
                <a:srgbClr val="000000"/>
              </a:solidFill>
              <a:uFillTx/>
              <a:latin typeface="Arial"/>
            </a:endParaRPr>
          </a:p>
        </p:txBody>
      </p:sp>
      <p:sp>
        <p:nvSpPr>
          <p:cNvPr id="393" name="Google Shape;338;p24"/>
          <p:cNvSpPr/>
          <p:nvPr/>
        </p:nvSpPr>
        <p:spPr>
          <a:xfrm>
            <a:off x="1193400" y="3335400"/>
            <a:ext cx="9115560" cy="404280"/>
          </a:xfrm>
          <a:custGeom>
            <a:avLst/>
            <a:gdLst>
              <a:gd name="textAreaLeft" fmla="*/ 0 w 9115560"/>
              <a:gd name="textAreaRight" fmla="*/ 9116640 w 9115560"/>
              <a:gd name="textAreaTop" fmla="*/ 0 h 404280"/>
              <a:gd name="textAreaBottom" fmla="*/ 405360 h 4042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11000"/>
              </a:lnSpc>
              <a:tabLst>
                <a:tab algn="l" pos="0"/>
              </a:tabLst>
            </a:pPr>
            <a:r>
              <a:rPr b="0" lang="fr-FR" sz="2200" strike="noStrike" u="sng">
                <a:solidFill>
                  <a:schemeClr val="accent2">
                    <a:lumMod val="75000"/>
                  </a:schemeClr>
                </a:solidFill>
                <a:uFillTx/>
                <a:latin typeface="Calibri"/>
                <a:ea typeface="Calibri"/>
              </a:rPr>
              <a:t>Vœux « secteur »</a:t>
            </a:r>
            <a:r>
              <a:rPr b="0" lang="fr-FR" sz="2200" strike="noStrike" u="none">
                <a:solidFill>
                  <a:schemeClr val="accent2">
                    <a:lumMod val="75000"/>
                  </a:schemeClr>
                </a:solidFill>
                <a:uFillTx/>
                <a:latin typeface="Calibri"/>
                <a:ea typeface="Calibri"/>
              </a:rPr>
              <a:t> </a:t>
            </a:r>
            <a:r>
              <a:rPr b="0" lang="fr-FR" sz="2200" strike="noStrike" u="none">
                <a:solidFill>
                  <a:srgbClr val="000000"/>
                </a:solidFill>
                <a:uFillTx/>
                <a:latin typeface="Calibri"/>
                <a:ea typeface="Calibri"/>
              </a:rPr>
              <a:t>: TS ( ERUN, CPC, PEMF Iti, ERDC, sont des postes à profil…</a:t>
            </a:r>
            <a:r>
              <a:rPr b="0" lang="fr-FR" sz="2400" strike="noStrike" u="none">
                <a:solidFill>
                  <a:srgbClr val="000000"/>
                </a:solidFill>
                <a:uFillTx/>
                <a:latin typeface="Calibri"/>
                <a:ea typeface="Calibri"/>
              </a:rPr>
              <a:t>)</a:t>
            </a:r>
            <a:endParaRPr b="0" lang="fr-FR" sz="2400" strike="noStrike" u="none">
              <a:solidFill>
                <a:srgbClr val="000000"/>
              </a:solidFill>
              <a:uFillTx/>
              <a:latin typeface="Arial"/>
            </a:endParaRPr>
          </a:p>
        </p:txBody>
      </p:sp>
      <p:sp>
        <p:nvSpPr>
          <p:cNvPr id="394" name="Google Shape;339;p24"/>
          <p:cNvSpPr/>
          <p:nvPr/>
        </p:nvSpPr>
        <p:spPr>
          <a:xfrm>
            <a:off x="1193400" y="3748320"/>
            <a:ext cx="1518120" cy="400680"/>
          </a:xfrm>
          <a:custGeom>
            <a:avLst/>
            <a:gdLst>
              <a:gd name="textAreaLeft" fmla="*/ 0 w 1518120"/>
              <a:gd name="textAreaRight" fmla="*/ 1519200 w 1518120"/>
              <a:gd name="textAreaTop" fmla="*/ 0 h 400680"/>
              <a:gd name="textAreaBottom" fmla="*/ 401760 h 400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2200" strike="noStrike" u="none">
                <a:solidFill>
                  <a:srgbClr val="000000"/>
                </a:solidFill>
                <a:uFillTx/>
                <a:latin typeface="Calibri"/>
                <a:ea typeface="Calibri"/>
              </a:rPr>
              <a:t> </a:t>
            </a:r>
            <a:endParaRPr b="0" lang="fr-FR" sz="2200" strike="noStrike" u="none">
              <a:solidFill>
                <a:srgbClr val="000000"/>
              </a:solidFill>
              <a:uFillTx/>
              <a:latin typeface="Arial"/>
            </a:endParaRPr>
          </a:p>
        </p:txBody>
      </p:sp>
      <p:sp>
        <p:nvSpPr>
          <p:cNvPr id="395" name="Google Shape;340;p24"/>
          <p:cNvSpPr/>
          <p:nvPr/>
        </p:nvSpPr>
        <p:spPr>
          <a:xfrm>
            <a:off x="1193400" y="3990240"/>
            <a:ext cx="9715680" cy="407160"/>
          </a:xfrm>
          <a:custGeom>
            <a:avLst/>
            <a:gdLst>
              <a:gd name="textAreaLeft" fmla="*/ 0 w 9715680"/>
              <a:gd name="textAreaRight" fmla="*/ 9716760 w 9715680"/>
              <a:gd name="textAreaTop" fmla="*/ 0 h 407160"/>
              <a:gd name="textAreaBottom" fmla="*/ 408240 h 4071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200" strike="noStrike" u="sng">
                <a:solidFill>
                  <a:schemeClr val="accent2">
                    <a:lumMod val="75000"/>
                  </a:schemeClr>
                </a:solidFill>
                <a:uFillTx/>
                <a:latin typeface="Calibri"/>
                <a:ea typeface="Calibri"/>
              </a:rPr>
              <a:t>Vœux école </a:t>
            </a:r>
            <a:r>
              <a:rPr b="0" lang="fr-FR" sz="2200" strike="noStrike" u="none">
                <a:solidFill>
                  <a:schemeClr val="accent2">
                    <a:lumMod val="75000"/>
                  </a:schemeClr>
                </a:solidFill>
                <a:uFillTx/>
                <a:latin typeface="Calibri"/>
                <a:ea typeface="Calibri"/>
              </a:rPr>
              <a:t> </a:t>
            </a:r>
            <a:r>
              <a:rPr b="0" lang="fr-FR" sz="2200" strike="noStrike" u="none">
                <a:solidFill>
                  <a:srgbClr val="000000"/>
                </a:solidFill>
                <a:uFillTx/>
                <a:latin typeface="Calibri"/>
                <a:ea typeface="Calibri"/>
              </a:rPr>
              <a:t>: C ’est un vœu uniquement sur une école (même si plusieurs postes sont</a:t>
            </a:r>
            <a:endParaRPr b="0" lang="fr-FR" sz="2200" strike="noStrike" u="none">
              <a:solidFill>
                <a:srgbClr val="000000"/>
              </a:solidFill>
              <a:uFillTx/>
              <a:latin typeface="Arial"/>
            </a:endParaRPr>
          </a:p>
        </p:txBody>
      </p:sp>
      <p:sp>
        <p:nvSpPr>
          <p:cNvPr id="396" name="Google Shape;341;p24"/>
          <p:cNvSpPr/>
          <p:nvPr/>
        </p:nvSpPr>
        <p:spPr>
          <a:xfrm>
            <a:off x="1784520" y="4399560"/>
            <a:ext cx="5684400" cy="400680"/>
          </a:xfrm>
          <a:custGeom>
            <a:avLst/>
            <a:gdLst>
              <a:gd name="textAreaLeft" fmla="*/ 0 w 5684400"/>
              <a:gd name="textAreaRight" fmla="*/ 5685480 w 5684400"/>
              <a:gd name="textAreaTop" fmla="*/ 0 h 400680"/>
              <a:gd name="textAreaBottom" fmla="*/ 401760 h 400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2200" strike="noStrike" u="none">
                <a:solidFill>
                  <a:srgbClr val="000000"/>
                </a:solidFill>
                <a:uFillTx/>
                <a:latin typeface="Calibri"/>
                <a:ea typeface="Calibri"/>
              </a:rPr>
              <a:t>vacants sur l’école, je ne le demande qu’une fois).</a:t>
            </a:r>
            <a:endParaRPr b="0" lang="fr-FR" sz="2200" strike="noStrike" u="none">
              <a:solidFill>
                <a:srgbClr val="000000"/>
              </a:solidFill>
              <a:uFillTx/>
              <a:latin typeface="Arial"/>
            </a:endParaRPr>
          </a:p>
        </p:txBody>
      </p:sp>
      <p:sp>
        <p:nvSpPr>
          <p:cNvPr id="397" name="Google Shape;342;p24"/>
          <p:cNvSpPr/>
          <p:nvPr/>
        </p:nvSpPr>
        <p:spPr>
          <a:xfrm>
            <a:off x="1193400" y="5465160"/>
            <a:ext cx="9702720" cy="802800"/>
          </a:xfrm>
          <a:custGeom>
            <a:avLst/>
            <a:gdLst>
              <a:gd name="textAreaLeft" fmla="*/ 0 w 9702720"/>
              <a:gd name="textAreaRight" fmla="*/ 9703800 w 9702720"/>
              <a:gd name="textAreaTop" fmla="*/ 0 h 802800"/>
              <a:gd name="textAreaBottom" fmla="*/ 803880 h 802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2200" strike="noStrike" u="none">
                <a:solidFill>
                  <a:srgbClr val="ff0000"/>
                </a:solidFill>
                <a:uFillTx/>
                <a:latin typeface="Calibri"/>
                <a:ea typeface="Calibri"/>
              </a:rPr>
              <a:t>/!\ Attention à ne pas demander deux fois le même poste avec un code différent : </a:t>
            </a:r>
            <a:r>
              <a:rPr b="0" lang="fr-FR" sz="2200" strike="noStrike" u="none">
                <a:solidFill>
                  <a:srgbClr val="000000"/>
                </a:solidFill>
                <a:uFillTx/>
                <a:latin typeface="Calibri"/>
                <a:ea typeface="Calibri"/>
              </a:rPr>
              <a:t>vœu école et vœu commune (dans les communes avec une seule école)</a:t>
            </a:r>
            <a:endParaRPr b="0" lang="fr-FR" sz="2200" strike="noStrike" u="none">
              <a:solidFill>
                <a:srgbClr val="000000"/>
              </a:solidFill>
              <a:uFillTx/>
              <a:latin typeface="Arial"/>
            </a:endParaRPr>
          </a:p>
        </p:txBody>
      </p:sp>
      <p:sp>
        <p:nvSpPr>
          <p:cNvPr id="398" name="Ellipse 13"/>
          <p:cNvSpPr/>
          <p:nvPr/>
        </p:nvSpPr>
        <p:spPr>
          <a:xfrm>
            <a:off x="791640" y="191844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399" name="Ellipse 14"/>
          <p:cNvSpPr/>
          <p:nvPr/>
        </p:nvSpPr>
        <p:spPr>
          <a:xfrm>
            <a:off x="791640" y="261144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00" name="Ellipse 15"/>
          <p:cNvSpPr/>
          <p:nvPr/>
        </p:nvSpPr>
        <p:spPr>
          <a:xfrm>
            <a:off x="800280" y="343260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01" name="Ellipse 16"/>
          <p:cNvSpPr/>
          <p:nvPr/>
        </p:nvSpPr>
        <p:spPr>
          <a:xfrm>
            <a:off x="800280" y="412524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Google Shape;349;p25"/>
          <p:cNvSpPr/>
          <p:nvPr/>
        </p:nvSpPr>
        <p:spPr>
          <a:xfrm>
            <a:off x="1008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03" name="Google Shape;350;p25"/>
          <p:cNvSpPr/>
          <p:nvPr/>
        </p:nvSpPr>
        <p:spPr>
          <a:xfrm>
            <a:off x="1996920" y="337680"/>
            <a:ext cx="9703080" cy="1113480"/>
          </a:xfrm>
          <a:custGeom>
            <a:avLst/>
            <a:gdLst>
              <a:gd name="textAreaLeft" fmla="*/ 0 w 9703080"/>
              <a:gd name="textAreaRight" fmla="*/ 9704160 w 9703080"/>
              <a:gd name="textAreaTop" fmla="*/ 0 h 1113480"/>
              <a:gd name="textAreaBottom" fmla="*/ 1114560 h 11134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a:p>
            <a:pPr>
              <a:lnSpc>
                <a:spcPct val="121000"/>
              </a:lnSpc>
            </a:pPr>
            <a:r>
              <a:rPr b="1" lang="fr-FR" sz="2800" strike="noStrike" u="none">
                <a:solidFill>
                  <a:schemeClr val="accent2">
                    <a:lumMod val="75000"/>
                  </a:schemeClr>
                </a:solidFill>
                <a:uFillTx/>
                <a:latin typeface="Calibri"/>
                <a:ea typeface="Calibri"/>
              </a:rPr>
              <a:t>LES DIFFÉRENTS TYPES DE VŒUX</a:t>
            </a:r>
            <a:endParaRPr b="0" lang="fr-FR" sz="2800" strike="noStrike" u="none">
              <a:solidFill>
                <a:srgbClr val="000000"/>
              </a:solidFill>
              <a:uFillTx/>
              <a:latin typeface="Arial"/>
            </a:endParaRPr>
          </a:p>
        </p:txBody>
      </p:sp>
      <p:sp>
        <p:nvSpPr>
          <p:cNvPr id="404" name="Google Shape;351;p25"/>
          <p:cNvSpPr/>
          <p:nvPr/>
        </p:nvSpPr>
        <p:spPr>
          <a:xfrm>
            <a:off x="1424520" y="2413080"/>
            <a:ext cx="9554040" cy="2376720"/>
          </a:xfrm>
          <a:custGeom>
            <a:avLst/>
            <a:gdLst>
              <a:gd name="textAreaLeft" fmla="*/ 0 w 9554040"/>
              <a:gd name="textAreaRight" fmla="*/ 9555120 w 9554040"/>
              <a:gd name="textAreaTop" fmla="*/ 0 h 2376720"/>
              <a:gd name="textAreaBottom" fmla="*/ 2377800 h 23767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3200" strike="noStrike" u="none">
                <a:solidFill>
                  <a:srgbClr val="000000"/>
                </a:solidFill>
                <a:uFillTx/>
                <a:latin typeface="Calibri"/>
                <a:ea typeface="Calibri"/>
              </a:rPr>
              <a:t>Vœux « normaux » en premier : vœux de cœur</a:t>
            </a:r>
            <a:endParaRPr b="0" lang="fr-FR" sz="3200" strike="noStrike" u="none">
              <a:solidFill>
                <a:srgbClr val="000000"/>
              </a:solidFill>
              <a:uFillTx/>
              <a:latin typeface="Arial"/>
            </a:endParaRPr>
          </a:p>
          <a:p>
            <a:pPr>
              <a:lnSpc>
                <a:spcPct val="122000"/>
              </a:lnSpc>
              <a:tabLst>
                <a:tab algn="l" pos="0"/>
              </a:tabLst>
            </a:pPr>
            <a:r>
              <a:rPr b="0" lang="fr-FR" sz="3200" strike="noStrike" u="none">
                <a:solidFill>
                  <a:srgbClr val="000000"/>
                </a:solidFill>
                <a:uFillTx/>
                <a:latin typeface="Calibri"/>
                <a:ea typeface="Calibri"/>
              </a:rPr>
              <a:t>Vœux pragmatiques (géographique : escargot inversé, spécialité : villes plus fournies…)</a:t>
            </a:r>
            <a:endParaRPr b="0" lang="fr-FR" sz="3200" strike="noStrike" u="none">
              <a:solidFill>
                <a:srgbClr val="000000"/>
              </a:solidFill>
              <a:uFillTx/>
              <a:latin typeface="Arial"/>
            </a:endParaRPr>
          </a:p>
          <a:p>
            <a:pPr>
              <a:lnSpc>
                <a:spcPct val="122000"/>
              </a:lnSpc>
              <a:tabLst>
                <a:tab algn="l" pos="0"/>
              </a:tabLst>
            </a:pPr>
            <a:r>
              <a:rPr b="0" lang="fr-FR" sz="3200" strike="noStrike" u="none">
                <a:solidFill>
                  <a:srgbClr val="000000"/>
                </a:solidFill>
                <a:uFillTx/>
                <a:latin typeface="Calibri"/>
                <a:ea typeface="Calibri"/>
              </a:rPr>
              <a:t>Vœux MOB OBLIGATOIRES à la fin</a:t>
            </a:r>
            <a:endParaRPr b="0" lang="fr-FR" sz="3200" strike="noStrike" u="none">
              <a:solidFill>
                <a:srgbClr val="000000"/>
              </a:solidFill>
              <a:uFillTx/>
              <a:latin typeface="Arial"/>
            </a:endParaRPr>
          </a:p>
        </p:txBody>
      </p:sp>
      <p:sp>
        <p:nvSpPr>
          <p:cNvPr id="405" name="Ellipse 1"/>
          <p:cNvSpPr/>
          <p:nvPr/>
        </p:nvSpPr>
        <p:spPr>
          <a:xfrm>
            <a:off x="1003680" y="260928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06" name="Ellipse 5"/>
          <p:cNvSpPr/>
          <p:nvPr/>
        </p:nvSpPr>
        <p:spPr>
          <a:xfrm>
            <a:off x="1003680" y="318348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07" name="Ellipse 6"/>
          <p:cNvSpPr/>
          <p:nvPr/>
        </p:nvSpPr>
        <p:spPr>
          <a:xfrm>
            <a:off x="1003680" y="444636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8" name="Google Shape;358;p26"/>
          <p:cNvSpPr/>
          <p:nvPr/>
        </p:nvSpPr>
        <p:spPr>
          <a:xfrm>
            <a:off x="0" y="33768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09" name="Google Shape;359;p26"/>
          <p:cNvSpPr/>
          <p:nvPr/>
        </p:nvSpPr>
        <p:spPr>
          <a:xfrm>
            <a:off x="1996920" y="337680"/>
            <a:ext cx="8914320" cy="597600"/>
          </a:xfrm>
          <a:custGeom>
            <a:avLst/>
            <a:gdLst>
              <a:gd name="textAreaLeft" fmla="*/ 0 w 8914320"/>
              <a:gd name="textAreaRight" fmla="*/ 8915400 w 891432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10" name="Google Shape;360;p26"/>
          <p:cNvSpPr/>
          <p:nvPr/>
        </p:nvSpPr>
        <p:spPr>
          <a:xfrm>
            <a:off x="1411920" y="1029960"/>
            <a:ext cx="3235320" cy="602640"/>
          </a:xfrm>
          <a:custGeom>
            <a:avLst/>
            <a:gdLst>
              <a:gd name="textAreaLeft" fmla="*/ 0 w 3235320"/>
              <a:gd name="textAreaRight" fmla="*/ 3236400 w 3235320"/>
              <a:gd name="textAreaTop" fmla="*/ 0 h 602640"/>
              <a:gd name="textAreaBottom" fmla="*/ 603720 h 6026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chorCtr="1">
            <a:noAutofit/>
          </a:bodyPr>
          <a:p>
            <a:pPr>
              <a:lnSpc>
                <a:spcPct val="122000"/>
              </a:lnSpc>
              <a:tabLst>
                <a:tab algn="l" pos="0"/>
              </a:tabLst>
            </a:pPr>
            <a:r>
              <a:rPr b="1" lang="fr-FR" sz="3250" strike="noStrike" u="sng">
                <a:solidFill>
                  <a:srgbClr val="0070c0"/>
                </a:solidFill>
                <a:uFillTx/>
                <a:latin typeface="Calibri"/>
                <a:ea typeface="Calibri"/>
              </a:rPr>
              <a:t>LE BARÈME</a:t>
            </a:r>
            <a:endParaRPr b="0" lang="fr-FR" sz="3250" strike="noStrike" u="none">
              <a:solidFill>
                <a:srgbClr val="000000"/>
              </a:solidFill>
              <a:uFillTx/>
              <a:latin typeface="Arial"/>
            </a:endParaRPr>
          </a:p>
        </p:txBody>
      </p:sp>
      <p:sp>
        <p:nvSpPr>
          <p:cNvPr id="411" name="Google Shape;361;p26"/>
          <p:cNvSpPr/>
          <p:nvPr/>
        </p:nvSpPr>
        <p:spPr>
          <a:xfrm>
            <a:off x="732960" y="2708280"/>
            <a:ext cx="9725400" cy="3886200"/>
          </a:xfrm>
          <a:custGeom>
            <a:avLst/>
            <a:gdLst>
              <a:gd name="textAreaLeft" fmla="*/ 0 w 9725400"/>
              <a:gd name="textAreaRight" fmla="*/ 9726480 w 9725400"/>
              <a:gd name="textAreaTop" fmla="*/ 0 h 3886200"/>
              <a:gd name="textAreaBottom" fmla="*/ 3887280 h 38862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1" lang="fr-FR" sz="2050" strike="noStrike" u="none">
                <a:solidFill>
                  <a:srgbClr val="000000"/>
                </a:solidFill>
                <a:uFillTx/>
                <a:latin typeface="Calibri"/>
                <a:ea typeface="Calibri"/>
              </a:rPr>
              <a:t>Pour tous les participants :</a:t>
            </a:r>
            <a:endParaRPr b="0" lang="fr-FR" sz="2050" strike="noStrike" u="none">
              <a:solidFill>
                <a:srgbClr val="000000"/>
              </a:solidFill>
              <a:uFillTx/>
              <a:latin typeface="Arial"/>
            </a:endParaRPr>
          </a:p>
          <a:p>
            <a:pPr>
              <a:lnSpc>
                <a:spcPct val="120000"/>
              </a:lnSpc>
              <a:tabLst>
                <a:tab algn="l" pos="0"/>
              </a:tabLst>
            </a:pPr>
            <a:endParaRPr b="0" lang="fr-FR" sz="2050" strike="noStrike" u="none">
              <a:solidFill>
                <a:srgbClr val="000000"/>
              </a:solidFill>
              <a:uFillTx/>
              <a:latin typeface="Arial"/>
            </a:endParaRPr>
          </a:p>
          <a:p>
            <a:pPr marL="343080" indent="-342720">
              <a:lnSpc>
                <a:spcPct val="120000"/>
              </a:lnSpc>
              <a:buClr>
                <a:srgbClr val="000000"/>
              </a:buClr>
              <a:buFont typeface="Noto Sans Symbols"/>
              <a:buChar char="-"/>
              <a:tabLst>
                <a:tab algn="l" pos="0"/>
              </a:tabLst>
            </a:pPr>
            <a:r>
              <a:rPr b="1" lang="fr-FR" sz="2050" strike="noStrike" u="none">
                <a:solidFill>
                  <a:srgbClr val="000000"/>
                </a:solidFill>
                <a:uFillTx/>
                <a:latin typeface="Calibri"/>
                <a:ea typeface="Calibri"/>
              </a:rPr>
              <a:t>10 points </a:t>
            </a:r>
            <a:r>
              <a:rPr b="0" lang="fr-FR" sz="2050" strike="noStrike" u="sng">
                <a:solidFill>
                  <a:srgbClr val="000000"/>
                </a:solidFill>
                <a:uFillTx/>
                <a:latin typeface="Calibri"/>
                <a:ea typeface="Calibri"/>
              </a:rPr>
              <a:t>par année d'</a:t>
            </a:r>
            <a:r>
              <a:rPr b="1" lang="fr-FR" sz="2050" strike="noStrike" u="sng">
                <a:solidFill>
                  <a:srgbClr val="000000"/>
                </a:solidFill>
                <a:uFillTx/>
                <a:latin typeface="Calibri"/>
                <a:ea typeface="Calibri"/>
              </a:rPr>
              <a:t>A</a:t>
            </a:r>
            <a:r>
              <a:rPr b="0" lang="fr-FR" sz="2050" strike="noStrike" u="sng">
                <a:solidFill>
                  <a:srgbClr val="000000"/>
                </a:solidFill>
                <a:uFillTx/>
                <a:latin typeface="Calibri"/>
                <a:ea typeface="Calibri"/>
              </a:rPr>
              <a:t>ncienneté dans l’</a:t>
            </a:r>
            <a:r>
              <a:rPr b="1" lang="fr-FR" sz="2050" strike="noStrike" u="sng">
                <a:solidFill>
                  <a:srgbClr val="000000"/>
                </a:solidFill>
                <a:uFillTx/>
                <a:latin typeface="Calibri"/>
                <a:ea typeface="Calibri"/>
              </a:rPr>
              <a:t>É</a:t>
            </a:r>
            <a:r>
              <a:rPr b="0" lang="fr-FR" sz="2050" strike="noStrike" u="sng">
                <a:solidFill>
                  <a:srgbClr val="000000"/>
                </a:solidFill>
                <a:uFillTx/>
                <a:latin typeface="Calibri"/>
                <a:ea typeface="Calibri"/>
              </a:rPr>
              <a:t>ducation </a:t>
            </a:r>
            <a:r>
              <a:rPr b="1" lang="fr-FR" sz="2050" strike="noStrike" u="sng">
                <a:solidFill>
                  <a:srgbClr val="000000"/>
                </a:solidFill>
                <a:uFillTx/>
                <a:latin typeface="Calibri"/>
                <a:ea typeface="Calibri"/>
              </a:rPr>
              <a:t>N</a:t>
            </a:r>
            <a:r>
              <a:rPr b="0" lang="fr-FR" sz="2050" strike="noStrike" u="sng">
                <a:solidFill>
                  <a:srgbClr val="000000"/>
                </a:solidFill>
                <a:uFillTx/>
                <a:latin typeface="Calibri"/>
                <a:ea typeface="Calibri"/>
              </a:rPr>
              <a:t>ationale </a:t>
            </a:r>
            <a:r>
              <a:rPr b="0" lang="fr-FR" sz="2050" strike="noStrike" u="none">
                <a:solidFill>
                  <a:srgbClr val="000000"/>
                </a:solidFill>
                <a:uFillTx/>
                <a:latin typeface="Calibri"/>
                <a:ea typeface="Calibri"/>
              </a:rPr>
              <a:t>(au sein du MEN en tant qu’enseignant du 1er , 2nd degré etc.) </a:t>
            </a:r>
            <a:r>
              <a:rPr b="1" lang="fr-FR" sz="2050" strike="noStrike" u="none">
                <a:solidFill>
                  <a:srgbClr val="000000"/>
                </a:solidFill>
                <a:uFillTx/>
                <a:latin typeface="Calibri"/>
                <a:ea typeface="Calibri"/>
              </a:rPr>
              <a:t>au 01/09/2024</a:t>
            </a:r>
            <a:endParaRPr b="0" lang="fr-FR" sz="2050" strike="noStrike" u="none">
              <a:solidFill>
                <a:srgbClr val="000000"/>
              </a:solidFill>
              <a:uFillTx/>
              <a:latin typeface="Arial"/>
            </a:endParaRPr>
          </a:p>
          <a:p>
            <a:pPr>
              <a:lnSpc>
                <a:spcPct val="120000"/>
              </a:lnSpc>
              <a:tabLst>
                <a:tab algn="l" pos="0"/>
              </a:tabLst>
            </a:pPr>
            <a:endParaRPr b="0" lang="fr-FR" sz="2050" strike="noStrike" u="none">
              <a:solidFill>
                <a:srgbClr val="000000"/>
              </a:solidFill>
              <a:uFillTx/>
              <a:latin typeface="Arial"/>
            </a:endParaRPr>
          </a:p>
          <a:p>
            <a:pPr marL="343080" indent="-342720">
              <a:lnSpc>
                <a:spcPct val="120000"/>
              </a:lnSpc>
              <a:buClr>
                <a:srgbClr val="000000"/>
              </a:buClr>
              <a:buFont typeface="Noto Sans Symbols"/>
              <a:buChar char="-"/>
              <a:tabLst>
                <a:tab algn="l" pos="0"/>
              </a:tabLst>
            </a:pPr>
            <a:r>
              <a:rPr b="1" lang="fr-FR" sz="2050" strike="noStrike" u="none">
                <a:solidFill>
                  <a:srgbClr val="000000"/>
                </a:solidFill>
                <a:uFillTx/>
                <a:latin typeface="Calibri"/>
                <a:ea typeface="Calibri"/>
              </a:rPr>
              <a:t>3,333 pour les non-titulaires (EFS,…)</a:t>
            </a:r>
            <a:endParaRPr b="0" lang="fr-FR" sz="2050" strike="noStrike" u="none">
              <a:solidFill>
                <a:srgbClr val="000000"/>
              </a:solidFill>
              <a:uFillTx/>
              <a:latin typeface="Arial"/>
            </a:endParaRPr>
          </a:p>
          <a:p>
            <a:pPr>
              <a:lnSpc>
                <a:spcPct val="120000"/>
              </a:lnSpc>
              <a:tabLst>
                <a:tab algn="l" pos="0"/>
              </a:tabLst>
            </a:pPr>
            <a:endParaRPr b="0" lang="fr-FR" sz="2050" strike="noStrike" u="none">
              <a:solidFill>
                <a:srgbClr val="000000"/>
              </a:solidFill>
              <a:uFillTx/>
              <a:latin typeface="Arial"/>
            </a:endParaRPr>
          </a:p>
          <a:p>
            <a:pPr>
              <a:lnSpc>
                <a:spcPct val="120000"/>
              </a:lnSpc>
              <a:tabLst>
                <a:tab algn="l" pos="0"/>
              </a:tabLst>
            </a:pPr>
            <a:endParaRPr b="0" lang="fr-FR" sz="2050" strike="noStrike" u="none">
              <a:solidFill>
                <a:srgbClr val="000000"/>
              </a:solidFill>
              <a:uFillTx/>
              <a:latin typeface="Arial"/>
            </a:endParaRPr>
          </a:p>
          <a:p>
            <a:pPr>
              <a:lnSpc>
                <a:spcPct val="120000"/>
              </a:lnSpc>
              <a:spcBef>
                <a:spcPts val="1131"/>
              </a:spcBef>
              <a:tabLst>
                <a:tab algn="l" pos="0"/>
              </a:tabLst>
            </a:pPr>
            <a:r>
              <a:rPr b="0" lang="fr-FR" sz="1600" strike="noStrike" u="none">
                <a:solidFill>
                  <a:srgbClr val="000000"/>
                </a:solidFill>
                <a:uFillTx/>
                <a:latin typeface="Calibri"/>
                <a:ea typeface="Calibri"/>
              </a:rPr>
              <a:t> </a:t>
            </a:r>
            <a:r>
              <a:rPr b="0" lang="fr-FR" sz="2050" strike="noStrike" u="none">
                <a:solidFill>
                  <a:srgbClr val="000000"/>
                </a:solidFill>
                <a:uFillTx/>
                <a:latin typeface="Calibri"/>
                <a:ea typeface="Calibri"/>
              </a:rPr>
              <a:t>Les journées d’autorisation d’absence sans traitement (qui sont automatiquement décomptées de votre</a:t>
            </a:r>
            <a:r>
              <a:rPr b="1" lang="fr-FR" sz="2050" strike="noStrike" u="none">
                <a:solidFill>
                  <a:srgbClr val="000000"/>
                </a:solidFill>
                <a:uFillTx/>
                <a:latin typeface="Calibri"/>
                <a:ea typeface="Calibri"/>
              </a:rPr>
              <a:t> AEN</a:t>
            </a:r>
            <a:r>
              <a:rPr b="0" lang="fr-FR" sz="2050" strike="noStrike" u="none">
                <a:solidFill>
                  <a:srgbClr val="000000"/>
                </a:solidFill>
                <a:uFillTx/>
                <a:latin typeface="Calibri"/>
                <a:ea typeface="Calibri"/>
              </a:rPr>
              <a:t>) ne sont pas prises en compte !</a:t>
            </a:r>
            <a:endParaRPr b="0" lang="fr-FR" sz="2050" strike="noStrike" u="none">
              <a:solidFill>
                <a:srgbClr val="000000"/>
              </a:solidFill>
              <a:uFillTx/>
              <a:latin typeface="Arial"/>
            </a:endParaRPr>
          </a:p>
        </p:txBody>
      </p:sp>
      <p:sp>
        <p:nvSpPr>
          <p:cNvPr id="412" name="Google Shape;362;p26"/>
          <p:cNvSpPr/>
          <p:nvPr/>
        </p:nvSpPr>
        <p:spPr>
          <a:xfrm>
            <a:off x="650520" y="2312280"/>
            <a:ext cx="10889280" cy="394920"/>
          </a:xfrm>
          <a:custGeom>
            <a:avLst/>
            <a:gdLst>
              <a:gd name="textAreaLeft" fmla="*/ 0 w 10889280"/>
              <a:gd name="textAreaRight" fmla="*/ 10890360 w 10889280"/>
              <a:gd name="textAreaTop" fmla="*/ 0 h 394920"/>
              <a:gd name="textAreaBottom" fmla="*/ 396000 h 3949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1" lang="fr-FR" sz="2000" strike="noStrike" u="none">
                <a:solidFill>
                  <a:srgbClr val="000000"/>
                </a:solidFill>
                <a:uFillTx/>
                <a:latin typeface="Calibri"/>
                <a:ea typeface="Calibri"/>
              </a:rPr>
              <a:t>NB : chaque vœu peut avoir un barème spécifique si vous avez des bonifications type RC, …</a:t>
            </a:r>
            <a:endParaRPr b="0" lang="fr-FR" sz="20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Google Shape;369;p27"/>
          <p:cNvSpPr/>
          <p:nvPr/>
        </p:nvSpPr>
        <p:spPr>
          <a:xfrm>
            <a:off x="360" y="36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14" name="Google Shape;370;p27"/>
          <p:cNvSpPr/>
          <p:nvPr/>
        </p:nvSpPr>
        <p:spPr>
          <a:xfrm>
            <a:off x="1941120" y="604800"/>
            <a:ext cx="9315720" cy="597600"/>
          </a:xfrm>
          <a:custGeom>
            <a:avLst/>
            <a:gdLst>
              <a:gd name="textAreaLeft" fmla="*/ 0 w 9315720"/>
              <a:gd name="textAreaRight" fmla="*/ 9316800 w 931572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15" name="Google Shape;371;p27"/>
          <p:cNvSpPr/>
          <p:nvPr/>
        </p:nvSpPr>
        <p:spPr>
          <a:xfrm>
            <a:off x="605520" y="1897200"/>
            <a:ext cx="10529280" cy="4265640"/>
          </a:xfrm>
          <a:custGeom>
            <a:avLst/>
            <a:gdLst>
              <a:gd name="textAreaLeft" fmla="*/ 0 w 10529280"/>
              <a:gd name="textAreaRight" fmla="*/ 10530360 w 10529280"/>
              <a:gd name="textAreaTop" fmla="*/ 0 h 4265640"/>
              <a:gd name="textAreaBottom" fmla="*/ 4266720 h 42656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gn="ctr">
              <a:lnSpc>
                <a:spcPct val="100000"/>
              </a:lnSpc>
              <a:tabLst>
                <a:tab algn="l" pos="0"/>
              </a:tabLst>
            </a:pPr>
            <a:r>
              <a:rPr b="1" lang="fr-FR" sz="2200" strike="noStrike" u="sng">
                <a:solidFill>
                  <a:srgbClr val="0070c0"/>
                </a:solidFill>
                <a:uFillTx/>
                <a:latin typeface="Calibri"/>
                <a:ea typeface="Calibri"/>
              </a:rPr>
              <a:t>BONIFICATION</a:t>
            </a:r>
            <a:r>
              <a:rPr b="0" lang="fr-FR" sz="2200" strike="noStrike" u="sng">
                <a:solidFill>
                  <a:srgbClr val="0070c0"/>
                </a:solidFill>
                <a:uFillTx/>
                <a:latin typeface="Calibri"/>
                <a:ea typeface="Calibri"/>
              </a:rPr>
              <a:t>: </a:t>
            </a:r>
            <a:r>
              <a:rPr b="1" lang="fr-FR" sz="2200" strike="noStrike" u="sng">
                <a:solidFill>
                  <a:srgbClr val="0070c0"/>
                </a:solidFill>
                <a:uFillTx/>
                <a:latin typeface="Calibri"/>
                <a:ea typeface="Calibri"/>
              </a:rPr>
              <a:t>Mesures de carte scolaire</a:t>
            </a:r>
            <a:endParaRPr b="0" lang="fr-FR" sz="2200" strike="noStrike" u="none">
              <a:solidFill>
                <a:srgbClr val="000000"/>
              </a:solidFill>
              <a:uFillTx/>
              <a:latin typeface="Arial"/>
            </a:endParaRPr>
          </a:p>
          <a:p>
            <a:pPr algn="ctr">
              <a:lnSpc>
                <a:spcPct val="100000"/>
              </a:lnSpc>
              <a:tabLst>
                <a:tab algn="l" pos="0"/>
              </a:tabLst>
            </a:pPr>
            <a:endParaRPr b="0" lang="fr-FR" sz="22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999 points </a:t>
            </a:r>
            <a:r>
              <a:rPr b="0" lang="fr-FR" sz="2000" strike="noStrike" u="none">
                <a:solidFill>
                  <a:srgbClr val="000000"/>
                </a:solidFill>
                <a:uFillTx/>
                <a:latin typeface="Calibri"/>
                <a:ea typeface="Calibri"/>
              </a:rPr>
              <a:t>sur école d'origine : fusion, scission, transfert et transformation.</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600 points </a:t>
            </a:r>
            <a:r>
              <a:rPr b="0" lang="fr-FR" sz="2000" strike="noStrike" u="none">
                <a:solidFill>
                  <a:srgbClr val="000000"/>
                </a:solidFill>
                <a:uFillTx/>
                <a:latin typeface="Calibri"/>
                <a:ea typeface="Calibri"/>
              </a:rPr>
              <a:t>sur poste de même nature commune et communes limitrophes</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500 points </a:t>
            </a:r>
            <a:r>
              <a:rPr b="0" lang="fr-FR" sz="2000" strike="noStrike" u="none">
                <a:solidFill>
                  <a:srgbClr val="000000"/>
                </a:solidFill>
                <a:uFillTx/>
                <a:latin typeface="Calibri"/>
                <a:ea typeface="Calibri"/>
              </a:rPr>
              <a:t>sur poste de même nature circonscription et circonscriptions limitrophes</a:t>
            </a:r>
            <a:endParaRPr b="0" lang="fr-FR" sz="2000" strike="noStrike" u="none">
              <a:solidFill>
                <a:srgbClr val="000000"/>
              </a:solidFill>
              <a:uFillTx/>
              <a:latin typeface="Arial"/>
            </a:endParaRPr>
          </a:p>
          <a:p>
            <a:pPr>
              <a:lnSpc>
                <a:spcPct val="100000"/>
              </a:lnSpc>
              <a:tabLst>
                <a:tab algn="l" pos="0"/>
              </a:tabLst>
            </a:pPr>
            <a:endParaRPr b="0" lang="fr-FR" sz="2000" strike="noStrike" u="none">
              <a:solidFill>
                <a:srgbClr val="000000"/>
              </a:solidFill>
              <a:uFillTx/>
              <a:latin typeface="Arial"/>
            </a:endParaRPr>
          </a:p>
          <a:p>
            <a:pPr>
              <a:lnSpc>
                <a:spcPct val="100000"/>
              </a:lnSpc>
              <a:tabLst>
                <a:tab algn="l" pos="0"/>
              </a:tabLst>
            </a:pPr>
            <a:r>
              <a:rPr b="0" lang="fr-FR" sz="2000" strike="noStrike" u="none">
                <a:solidFill>
                  <a:srgbClr val="000000"/>
                </a:solidFill>
                <a:uFillTx/>
                <a:latin typeface="Calibri"/>
                <a:ea typeface="Calibri"/>
              </a:rPr>
              <a:t>Selon les années, des bonifications spécifiques sont mises en place : </a:t>
            </a:r>
            <a:r>
              <a:rPr b="1" lang="fr-FR" sz="2000" strike="noStrike" u="none">
                <a:solidFill>
                  <a:srgbClr val="000000"/>
                </a:solidFill>
                <a:uFillTx/>
                <a:latin typeface="Calibri"/>
                <a:ea typeface="Calibri"/>
              </a:rPr>
              <a:t>maîtres formateurs itinérants</a:t>
            </a:r>
            <a:r>
              <a:rPr b="0"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ERSEH</a:t>
            </a:r>
            <a:r>
              <a:rPr b="0"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classes-relais</a:t>
            </a:r>
            <a:r>
              <a:rPr b="0" lang="fr-FR" sz="2000" strike="noStrike" u="none">
                <a:solidFill>
                  <a:srgbClr val="000000"/>
                </a:solidFill>
                <a:uFillTx/>
                <a:latin typeface="Calibri"/>
                <a:ea typeface="Calibri"/>
              </a:rPr>
              <a:t>,...</a:t>
            </a:r>
            <a:endParaRPr b="0" lang="fr-FR" sz="2000" strike="noStrike" u="none">
              <a:solidFill>
                <a:srgbClr val="000000"/>
              </a:solidFill>
              <a:uFillTx/>
              <a:latin typeface="Arial"/>
            </a:endParaRPr>
          </a:p>
          <a:p>
            <a:pPr algn="ctr">
              <a:lnSpc>
                <a:spcPct val="165000"/>
              </a:lnSpc>
              <a:tabLst>
                <a:tab algn="l" pos="0"/>
              </a:tabLst>
            </a:pPr>
            <a:r>
              <a:rPr b="1" lang="fr-FR" sz="2200" strike="noStrike" u="sng">
                <a:solidFill>
                  <a:srgbClr val="0070c0"/>
                </a:solidFill>
                <a:uFillTx/>
                <a:latin typeface="Calibri"/>
                <a:ea typeface="Calibri"/>
              </a:rPr>
              <a:t>BONIFICATION : situation de handicap</a:t>
            </a:r>
            <a:endParaRPr b="0" lang="fr-FR" sz="22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400 points </a:t>
            </a:r>
            <a:r>
              <a:rPr b="0" lang="fr-FR" sz="2000" strike="noStrike" u="none">
                <a:solidFill>
                  <a:srgbClr val="000000"/>
                </a:solidFill>
                <a:uFillTx/>
                <a:latin typeface="Calibri"/>
                <a:ea typeface="Calibri"/>
              </a:rPr>
              <a:t>RQTH enseignant, RQTH conjoint ou maladie grave ou handicap d'un enfant avec avis recueilli du médecin du travail et </a:t>
            </a:r>
            <a:r>
              <a:rPr b="1" lang="fr-FR" sz="2000" strike="noStrike" u="none">
                <a:solidFill>
                  <a:srgbClr val="000000"/>
                </a:solidFill>
                <a:uFillTx/>
                <a:latin typeface="Calibri"/>
                <a:ea typeface="Calibri"/>
              </a:rPr>
              <a:t>décision positive de la DASEN 77</a:t>
            </a:r>
            <a:r>
              <a:rPr b="0" lang="fr-FR" sz="2000" strike="noStrike" u="none">
                <a:solidFill>
                  <a:srgbClr val="000000"/>
                </a:solidFill>
                <a:uFillTx/>
                <a:latin typeface="Calibri"/>
                <a:ea typeface="Calibri"/>
              </a:rPr>
              <a:t>.</a:t>
            </a:r>
            <a:endParaRPr b="0" lang="fr-FR" sz="2000" strike="noStrike" u="none">
              <a:solidFill>
                <a:srgbClr val="000000"/>
              </a:solidFill>
              <a:uFillTx/>
              <a:latin typeface="Arial"/>
            </a:endParaRPr>
          </a:p>
          <a:p>
            <a:pPr>
              <a:lnSpc>
                <a:spcPct val="198000"/>
              </a:lnSpc>
              <a:tabLst>
                <a:tab algn="l" pos="0"/>
              </a:tabLst>
            </a:pPr>
            <a:r>
              <a:rPr b="1" lang="fr-FR" sz="2000" strike="noStrike" u="none">
                <a:solidFill>
                  <a:srgbClr val="000000"/>
                </a:solidFill>
                <a:uFillTx/>
                <a:latin typeface="Calibri"/>
                <a:ea typeface="Calibri"/>
              </a:rPr>
              <a:t>250 points </a:t>
            </a:r>
            <a:r>
              <a:rPr b="0" lang="fr-FR" sz="2000" strike="noStrike" u="none">
                <a:solidFill>
                  <a:srgbClr val="000000"/>
                </a:solidFill>
                <a:uFillTx/>
                <a:latin typeface="Calibri"/>
                <a:ea typeface="Calibri"/>
              </a:rPr>
              <a:t>RQTH enseignant, la bonification sera attribuée automatiquement</a:t>
            </a:r>
            <a:r>
              <a:rPr b="0" lang="fr-FR" sz="1400" strike="noStrike" u="none">
                <a:solidFill>
                  <a:srgbClr val="000000"/>
                </a:solidFill>
                <a:uFillTx/>
                <a:latin typeface="Calibri"/>
                <a:ea typeface="Calibri"/>
              </a:rPr>
              <a:t>.</a:t>
            </a:r>
            <a:endParaRPr b="0" lang="fr-FR" sz="1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Google Shape;378;p28"/>
          <p:cNvSpPr/>
          <p:nvPr/>
        </p:nvSpPr>
        <p:spPr>
          <a:xfrm>
            <a:off x="-540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17" name="Google Shape;379;p28"/>
          <p:cNvSpPr/>
          <p:nvPr/>
        </p:nvSpPr>
        <p:spPr>
          <a:xfrm>
            <a:off x="1980000" y="301320"/>
            <a:ext cx="9344880" cy="597600"/>
          </a:xfrm>
          <a:custGeom>
            <a:avLst/>
            <a:gdLst>
              <a:gd name="textAreaLeft" fmla="*/ 0 w 9344880"/>
              <a:gd name="textAreaRight" fmla="*/ 9345960 w 934488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18" name="Google Shape;380;p28"/>
          <p:cNvSpPr/>
          <p:nvPr/>
        </p:nvSpPr>
        <p:spPr>
          <a:xfrm>
            <a:off x="1345680" y="1175040"/>
            <a:ext cx="10439280" cy="5474880"/>
          </a:xfrm>
          <a:custGeom>
            <a:avLst/>
            <a:gdLst>
              <a:gd name="textAreaLeft" fmla="*/ 0 w 10439280"/>
              <a:gd name="textAreaRight" fmla="*/ 10440360 w 10439280"/>
              <a:gd name="textAreaTop" fmla="*/ 0 h 5474880"/>
              <a:gd name="textAreaBottom" fmla="*/ 5475960 h 54748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gn="ctr">
              <a:lnSpc>
                <a:spcPct val="165000"/>
              </a:lnSpc>
              <a:tabLst>
                <a:tab algn="l" pos="0"/>
              </a:tabLst>
            </a:pPr>
            <a:r>
              <a:rPr b="1" lang="fr-FR" sz="2400" strike="noStrike" u="none">
                <a:solidFill>
                  <a:srgbClr val="0070c0"/>
                </a:solidFill>
                <a:uFillTx/>
                <a:latin typeface="Calibri"/>
                <a:ea typeface="Calibri"/>
              </a:rPr>
              <a:t>BONIFICATION: au titre d’une expérience et d’un parcours professionnels</a:t>
            </a:r>
            <a:endParaRPr b="0" lang="fr-FR" sz="24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50 points </a:t>
            </a:r>
            <a:r>
              <a:rPr b="0" lang="fr-FR" sz="2000" strike="noStrike" u="none">
                <a:solidFill>
                  <a:srgbClr val="000000"/>
                </a:solidFill>
                <a:uFillTx/>
                <a:latin typeface="Calibri"/>
                <a:ea typeface="Calibri"/>
              </a:rPr>
              <a:t>exercice en REP ou REP+ (minimum 5 années de services effectifs continus au 31/08/2025)</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50 points</a:t>
            </a:r>
            <a:r>
              <a:rPr b="0" lang="fr-FR" sz="2000" strike="noStrike" u="none">
                <a:solidFill>
                  <a:srgbClr val="000000"/>
                </a:solidFill>
                <a:uFillTx/>
                <a:latin typeface="Calibri"/>
                <a:ea typeface="Calibri"/>
              </a:rPr>
              <a:t> pour les entrants dans le 77 (5 ans d’exercice dans les écoles et les établissements relevant d'un quartier urbain où se posent des problèmes sociaux  et de sécurité particulièrement difficiles (selon l'arrêté ministériel du 16 janvier 2001)</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20 points de direction</a:t>
            </a:r>
            <a:r>
              <a:rPr b="0" lang="fr-FR" sz="2000" strike="noStrike" u="none">
                <a:solidFill>
                  <a:srgbClr val="000000"/>
                </a:solidFill>
                <a:uFillTx/>
                <a:latin typeface="Calibri"/>
                <a:ea typeface="Calibri"/>
              </a:rPr>
              <a:t>, par an consécutif plafonnée à </a:t>
            </a:r>
            <a:r>
              <a:rPr b="1" lang="fr-FR" sz="2000" strike="noStrike" u="none">
                <a:solidFill>
                  <a:srgbClr val="000000"/>
                </a:solidFill>
                <a:uFillTx/>
                <a:latin typeface="Calibri"/>
                <a:ea typeface="Calibri"/>
              </a:rPr>
              <a:t>100 points</a:t>
            </a:r>
            <a:r>
              <a:rPr b="0" lang="fr-FR" sz="2000" strike="noStrike" u="none">
                <a:solidFill>
                  <a:srgbClr val="000000"/>
                </a:solidFill>
                <a:uFillTx/>
                <a:latin typeface="Calibri"/>
                <a:ea typeface="Calibri"/>
              </a:rPr>
              <a:t>,  pour les enseignants affectés à titre définitif sur poste de direction d'école (2 classes et +)</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20 points </a:t>
            </a:r>
            <a:r>
              <a:rPr b="0" lang="fr-FR" sz="2000" strike="noStrike" u="none">
                <a:solidFill>
                  <a:srgbClr val="000000"/>
                </a:solidFill>
                <a:uFillTx/>
                <a:latin typeface="Calibri"/>
                <a:ea typeface="Calibri"/>
              </a:rPr>
              <a:t>de fonction dans une structure du PEI pour les enseignants sans titre (par an consécutif). </a:t>
            </a:r>
            <a:r>
              <a:rPr b="1" lang="fr-FR" sz="2000" strike="noStrike" u="none">
                <a:solidFill>
                  <a:srgbClr val="000000"/>
                </a:solidFill>
                <a:uFillTx/>
                <a:latin typeface="Calibri"/>
                <a:ea typeface="Calibri"/>
              </a:rPr>
              <a:t>Maxi. 80 points.</a:t>
            </a:r>
            <a:endParaRPr b="0" lang="fr-FR" sz="2000" strike="noStrike" u="none">
              <a:solidFill>
                <a:srgbClr val="000000"/>
              </a:solidFill>
              <a:uFillTx/>
              <a:latin typeface="Arial"/>
            </a:endParaRPr>
          </a:p>
          <a:p>
            <a:pPr algn="ctr">
              <a:lnSpc>
                <a:spcPct val="165000"/>
              </a:lnSpc>
              <a:tabLst>
                <a:tab algn="l" pos="0"/>
              </a:tabLst>
            </a:pPr>
            <a:r>
              <a:rPr b="1" lang="fr-FR" sz="2400" strike="noStrike" u="none">
                <a:solidFill>
                  <a:srgbClr val="0070c0"/>
                </a:solidFill>
                <a:uFillTx/>
                <a:latin typeface="Calibri"/>
                <a:ea typeface="Calibri"/>
              </a:rPr>
              <a:t>BONIFICATION: au titre de la situation familiale</a:t>
            </a:r>
            <a:endParaRPr b="0" lang="fr-FR" sz="24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40 points </a:t>
            </a:r>
            <a:r>
              <a:rPr b="0" lang="fr-FR" sz="2000" strike="noStrike" u="none">
                <a:solidFill>
                  <a:srgbClr val="000000"/>
                </a:solidFill>
                <a:uFillTx/>
                <a:latin typeface="Calibri"/>
                <a:ea typeface="Calibri"/>
              </a:rPr>
              <a:t>rapprochement de conjoint avec enfant / rapprochement de l’autorité parentale conjointe</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30 points </a:t>
            </a:r>
            <a:r>
              <a:rPr b="0" lang="fr-FR" sz="2000" strike="noStrike" u="none">
                <a:solidFill>
                  <a:srgbClr val="000000"/>
                </a:solidFill>
                <a:uFillTx/>
                <a:latin typeface="Calibri"/>
                <a:ea typeface="Calibri"/>
              </a:rPr>
              <a:t>rapprochement de conjoint sans enfant</a:t>
            </a:r>
            <a:endParaRPr b="0" lang="fr-FR" sz="2000" strike="noStrike" u="none">
              <a:solidFill>
                <a:srgbClr val="000000"/>
              </a:solidFill>
              <a:uFillTx/>
              <a:latin typeface="Arial"/>
            </a:endParaRPr>
          </a:p>
          <a:p>
            <a:pPr>
              <a:lnSpc>
                <a:spcPct val="100000"/>
              </a:lnSpc>
              <a:tabLst>
                <a:tab algn="l" pos="0"/>
              </a:tabLst>
            </a:pP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20 Points </a:t>
            </a:r>
            <a:r>
              <a:rPr b="0" lang="fr-FR" sz="2000" strike="noStrike" u="none">
                <a:solidFill>
                  <a:srgbClr val="000000"/>
                </a:solidFill>
                <a:uFillTx/>
                <a:latin typeface="Calibri"/>
                <a:ea typeface="Calibri"/>
              </a:rPr>
              <a:t>pour renouvellement du même 1er vœu précis  ou « caractère répété de la demande » </a:t>
            </a:r>
            <a:r>
              <a:rPr b="1" lang="fr-FR" sz="2000" strike="noStrike" u="none">
                <a:solidFill>
                  <a:srgbClr val="000000"/>
                </a:solidFill>
                <a:uFillTx/>
                <a:latin typeface="Calibri"/>
                <a:ea typeface="Calibri"/>
              </a:rPr>
              <a:t>Maxi 120 pts = 6 ans.</a:t>
            </a:r>
            <a:endParaRPr b="0" lang="fr-FR" sz="2000" strike="noStrike" u="none">
              <a:solidFill>
                <a:srgbClr val="000000"/>
              </a:solidFill>
              <a:uFillTx/>
              <a:latin typeface="Arial"/>
            </a:endParaRPr>
          </a:p>
          <a:p>
            <a:pPr>
              <a:lnSpc>
                <a:spcPct val="100000"/>
              </a:lnSpc>
              <a:tabLst>
                <a:tab algn="l" pos="0"/>
              </a:tabLst>
            </a:pPr>
            <a:endParaRPr b="0" lang="fr-FR" sz="2000" strike="noStrike" u="none">
              <a:solidFill>
                <a:srgbClr val="000000"/>
              </a:solidFill>
              <a:uFillTx/>
              <a:latin typeface="Arial"/>
            </a:endParaRPr>
          </a:p>
          <a:p>
            <a:pPr>
              <a:lnSpc>
                <a:spcPct val="100000"/>
              </a:lnSpc>
              <a:tabLst>
                <a:tab algn="l" pos="0"/>
              </a:tabLst>
            </a:pPr>
            <a:endParaRPr b="0" lang="fr-FR" sz="20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Google Shape;386;p29"/>
          <p:cNvSpPr/>
          <p:nvPr/>
        </p:nvSpPr>
        <p:spPr>
          <a:xfrm>
            <a:off x="-9684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0" rIns="0" tIns="0" bIns="0" anchor="t">
            <a:noAutofit/>
          </a:bodyPr>
          <a:p>
            <a:pPr>
              <a:lnSpc>
                <a:spcPct val="100000"/>
              </a:lnSpc>
              <a:tabLst>
                <a:tab algn="l" pos="0"/>
              </a:tabLst>
            </a:pPr>
            <a:endParaRPr b="0" lang="fr-FR" sz="1800" strike="noStrike" u="none">
              <a:solidFill>
                <a:srgbClr val="000000"/>
              </a:solidFill>
              <a:uFillTx/>
              <a:latin typeface="Arial"/>
            </a:endParaRPr>
          </a:p>
          <a:p>
            <a:pPr>
              <a:lnSpc>
                <a:spcPct val="100000"/>
              </a:lnSpc>
              <a:tabLst>
                <a:tab algn="l" pos="0"/>
              </a:tabLst>
            </a:pPr>
            <a:endParaRPr b="0" lang="fr-FR" sz="1800" strike="noStrike" u="none">
              <a:solidFill>
                <a:srgbClr val="000000"/>
              </a:solidFill>
              <a:uFillTx/>
              <a:latin typeface="Arial"/>
            </a:endParaRPr>
          </a:p>
          <a:p>
            <a:pPr>
              <a:lnSpc>
                <a:spcPct val="100000"/>
              </a:lnSpc>
              <a:tabLst>
                <a:tab algn="l" pos="0"/>
              </a:tabLst>
            </a:pPr>
            <a:r>
              <a:rPr b="0" lang="fr-FR" sz="3250" strike="noStrike" u="none">
                <a:solidFill>
                  <a:srgbClr val="000000"/>
                </a:solidFill>
                <a:uFillTx/>
                <a:latin typeface="Calibri"/>
                <a:ea typeface="Calibri"/>
              </a:rPr>
              <a:t>                       </a:t>
            </a: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a:p>
            <a:pPr>
              <a:lnSpc>
                <a:spcPct val="100000"/>
              </a:lnSpc>
              <a:tabLst>
                <a:tab algn="l" pos="0"/>
              </a:tabLst>
            </a:pPr>
            <a:endParaRPr b="0" lang="fr-FR" sz="3250" strike="noStrike" u="none">
              <a:solidFill>
                <a:srgbClr val="000000"/>
              </a:solidFill>
              <a:uFillTx/>
              <a:latin typeface="Arial"/>
            </a:endParaRPr>
          </a:p>
          <a:p>
            <a:pPr>
              <a:lnSpc>
                <a:spcPct val="100000"/>
              </a:lnSpc>
              <a:tabLst>
                <a:tab algn="l" pos="0"/>
              </a:tabLst>
            </a:pPr>
            <a:endParaRPr b="0" lang="fr-FR" sz="325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endParaRPr b="0" lang="fr-FR" sz="2000" strike="noStrike" u="none">
              <a:solidFill>
                <a:srgbClr val="000000"/>
              </a:solidFill>
              <a:uFillTx/>
              <a:latin typeface="Arial"/>
            </a:endParaRPr>
          </a:p>
          <a:p>
            <a:pPr algn="ctr">
              <a:lnSpc>
                <a:spcPct val="165000"/>
              </a:lnSpc>
              <a:tabLst>
                <a:tab algn="l" pos="0"/>
              </a:tabLst>
            </a:pPr>
            <a:r>
              <a:rPr b="1" lang="fr-FR" sz="2200" strike="noStrike" u="none">
                <a:solidFill>
                  <a:srgbClr val="0070c0"/>
                </a:solidFill>
                <a:uFillTx/>
                <a:latin typeface="Calibri"/>
                <a:ea typeface="Calibri"/>
              </a:rPr>
              <a:t>BONIFICATIONS spécifiques 77</a:t>
            </a:r>
            <a:endParaRPr b="0" lang="fr-FR" sz="2200" strike="noStrike" u="none">
              <a:solidFill>
                <a:srgbClr val="000000"/>
              </a:solidFill>
              <a:uFillTx/>
              <a:latin typeface="Arial"/>
            </a:endParaRPr>
          </a:p>
          <a:p>
            <a:pPr>
              <a:lnSpc>
                <a:spcPct val="100000"/>
              </a:lnSpc>
              <a:tabLst>
                <a:tab algn="l" pos="0"/>
              </a:tabLst>
            </a:pPr>
            <a:endParaRPr b="0" lang="fr-FR" sz="22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Suite à nos interventions lors des différentes réunions avec la DASEN 77, Mme Debuchy,</a:t>
            </a:r>
            <a:endParaRPr b="0" lang="fr-FR" sz="2000" strike="noStrike" u="none">
              <a:solidFill>
                <a:srgbClr val="000000"/>
              </a:solidFill>
              <a:uFillTx/>
              <a:latin typeface="Arial"/>
            </a:endParaRPr>
          </a:p>
          <a:p>
            <a:pPr>
              <a:lnSpc>
                <a:spcPct val="100000"/>
              </a:lnSpc>
              <a:tabLst>
                <a:tab algn="l" pos="0"/>
              </a:tabLst>
            </a:pPr>
            <a:r>
              <a:rPr b="0" lang="fr-FR" sz="2000" strike="noStrike" u="none">
                <a:solidFill>
                  <a:srgbClr val="000000"/>
                </a:solidFill>
                <a:uFillTx/>
                <a:latin typeface="Arial"/>
                <a:ea typeface="Calibri"/>
              </a:rPr>
              <a:t>    </a:t>
            </a:r>
            <a:r>
              <a:rPr b="1" lang="fr-FR" sz="2000" strike="noStrike" u="none">
                <a:solidFill>
                  <a:srgbClr val="000000"/>
                </a:solidFill>
                <a:uFillTx/>
                <a:latin typeface="Calibri"/>
                <a:ea typeface="Calibri"/>
              </a:rPr>
              <a:t>la FSU-SNUipp 77 a obtenu la prise en compte de bonifications supplémentaires :</a:t>
            </a:r>
            <a:endParaRPr b="0" lang="fr-FR" sz="2000" strike="noStrike" u="none">
              <a:solidFill>
                <a:srgbClr val="000000"/>
              </a:solidFill>
              <a:uFillTx/>
              <a:latin typeface="Arial"/>
            </a:endParaRPr>
          </a:p>
          <a:p>
            <a:pPr>
              <a:lnSpc>
                <a:spcPct val="100000"/>
              </a:lnSpc>
              <a:tabLst>
                <a:tab algn="l" pos="0"/>
              </a:tabLst>
            </a:pP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1 point </a:t>
            </a:r>
            <a:r>
              <a:rPr b="0" lang="fr-FR" sz="2000" strike="noStrike" u="none">
                <a:solidFill>
                  <a:srgbClr val="000000"/>
                </a:solidFill>
                <a:uFillTx/>
                <a:latin typeface="Calibri"/>
                <a:ea typeface="Calibri"/>
              </a:rPr>
              <a:t>par enfant de moins de 18 ans au 31 août 2025 / si l’enfant est né avant le «9 avril 2025 »</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9 points </a:t>
            </a:r>
            <a:r>
              <a:rPr b="0" lang="fr-FR" sz="2000" strike="noStrike" u="none">
                <a:solidFill>
                  <a:srgbClr val="000000"/>
                </a:solidFill>
                <a:uFillTx/>
                <a:latin typeface="Calibri"/>
                <a:ea typeface="Calibri"/>
              </a:rPr>
              <a:t>pour réintégration</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9 points </a:t>
            </a:r>
            <a:r>
              <a:rPr b="0" lang="fr-FR" sz="2000" strike="noStrike" u="none">
                <a:solidFill>
                  <a:srgbClr val="000000"/>
                </a:solidFill>
                <a:uFillTx/>
                <a:latin typeface="Calibri"/>
                <a:ea typeface="Calibri"/>
              </a:rPr>
              <a:t>pour les stagiaires CAPPEI</a:t>
            </a:r>
            <a:endParaRPr b="0" lang="fr-FR" sz="2000" strike="noStrike" u="none">
              <a:solidFill>
                <a:srgbClr val="000000"/>
              </a:solidFill>
              <a:uFillTx/>
              <a:latin typeface="Arial"/>
            </a:endParaRPr>
          </a:p>
          <a:p>
            <a:pPr>
              <a:lnSpc>
                <a:spcPct val="100000"/>
              </a:lnSpc>
              <a:tabLst>
                <a:tab algn="l" pos="0"/>
              </a:tabLst>
            </a:pPr>
            <a:r>
              <a:rPr b="1" lang="fr-FR" sz="2000" strike="noStrike" u="none">
                <a:solidFill>
                  <a:srgbClr val="000000"/>
                </a:solidFill>
                <a:uFillTx/>
                <a:latin typeface="Calibri"/>
                <a:ea typeface="Calibri"/>
              </a:rPr>
              <a:t>       </a:t>
            </a:r>
            <a:r>
              <a:rPr b="1" lang="fr-FR" sz="2000" strike="noStrike" u="none">
                <a:solidFill>
                  <a:srgbClr val="000000"/>
                </a:solidFill>
                <a:uFillTx/>
                <a:latin typeface="Calibri"/>
                <a:ea typeface="Calibri"/>
              </a:rPr>
              <a:t>9 points </a:t>
            </a:r>
            <a:r>
              <a:rPr b="0" lang="fr-FR" sz="2000" strike="noStrike" u="none">
                <a:solidFill>
                  <a:srgbClr val="000000"/>
                </a:solidFill>
                <a:uFillTx/>
                <a:latin typeface="Calibri"/>
                <a:ea typeface="Calibri"/>
              </a:rPr>
              <a:t>pour les parents isolés</a:t>
            </a:r>
            <a:endParaRPr b="0" lang="fr-FR" sz="20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0" name="Google Shape;393;p30"/>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21" name="Google Shape;394;p30"/>
          <p:cNvSpPr/>
          <p:nvPr/>
        </p:nvSpPr>
        <p:spPr>
          <a:xfrm>
            <a:off x="1996920" y="337680"/>
            <a:ext cx="9023040" cy="597600"/>
          </a:xfrm>
          <a:custGeom>
            <a:avLst/>
            <a:gdLst>
              <a:gd name="textAreaLeft" fmla="*/ 0 w 9023040"/>
              <a:gd name="textAreaRight" fmla="*/ 9024120 w 902304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22" name="Google Shape;395;p30"/>
          <p:cNvSpPr/>
          <p:nvPr/>
        </p:nvSpPr>
        <p:spPr>
          <a:xfrm>
            <a:off x="1996920" y="870480"/>
            <a:ext cx="9023040" cy="602640"/>
          </a:xfrm>
          <a:custGeom>
            <a:avLst/>
            <a:gdLst>
              <a:gd name="textAreaLeft" fmla="*/ 0 w 9023040"/>
              <a:gd name="textAreaRight" fmla="*/ 9024120 w 9023040"/>
              <a:gd name="textAreaTop" fmla="*/ 0 h 602640"/>
              <a:gd name="textAreaBottom" fmla="*/ 603720 h 6026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1" lang="fr-FR" sz="3250" strike="noStrike" u="sng">
                <a:solidFill>
                  <a:srgbClr val="000000"/>
                </a:solidFill>
                <a:uFillTx/>
                <a:latin typeface="Calibri"/>
                <a:ea typeface="Calibri"/>
              </a:rPr>
              <a:t>LE BAREME</a:t>
            </a:r>
            <a:r>
              <a:rPr b="1" lang="fr-FR" sz="2000" strike="noStrike" u="sng">
                <a:solidFill>
                  <a:srgbClr val="000000"/>
                </a:solidFill>
                <a:uFillTx/>
                <a:latin typeface="Calibri"/>
                <a:ea typeface="Calibri"/>
              </a:rPr>
              <a:t> pour les détails et le calcul de votre barème scannez le QR code</a:t>
            </a:r>
            <a:endParaRPr b="0" lang="fr-FR" sz="2000" strike="noStrike" u="none">
              <a:solidFill>
                <a:srgbClr val="000000"/>
              </a:solidFill>
              <a:uFillTx/>
              <a:latin typeface="Arial"/>
            </a:endParaRPr>
          </a:p>
        </p:txBody>
      </p:sp>
      <p:pic>
        <p:nvPicPr>
          <p:cNvPr id="423" name="Google Shape;396;p30" descr=""/>
          <p:cNvPicPr/>
          <p:nvPr/>
        </p:nvPicPr>
        <p:blipFill>
          <a:blip r:embed="rId2"/>
          <a:srcRect l="11266" t="4574" r="12337" b="0"/>
          <a:stretch/>
        </p:blipFill>
        <p:spPr>
          <a:xfrm>
            <a:off x="2085120" y="1918080"/>
            <a:ext cx="6633720" cy="4258440"/>
          </a:xfrm>
          <a:prstGeom prst="rect">
            <a:avLst/>
          </a:prstGeom>
          <a:noFill/>
          <a:ln w="19050">
            <a:solidFill>
              <a:srgbClr val="000000"/>
            </a:solidFill>
            <a:round/>
          </a:ln>
        </p:spPr>
      </p:pic>
      <p:cxnSp>
        <p:nvCxnSpPr>
          <p:cNvPr id="424" name="Connecteur en arc 2"/>
          <p:cNvCxnSpPr/>
          <p:nvPr/>
        </p:nvCxnSpPr>
        <p:spPr>
          <a:xfrm flipH="1" rot="16200000">
            <a:off x="9561960" y="1878120"/>
            <a:ext cx="1413360" cy="606960"/>
          </a:xfrm>
          <a:prstGeom prst="curvedConnector3">
            <a:avLst>
              <a:gd name="adj1" fmla="val 49987"/>
            </a:avLst>
          </a:prstGeom>
          <a:ln w="57150">
            <a:solidFill>
              <a:srgbClr val="953735"/>
            </a:solidFill>
            <a:round/>
            <a:tailEnd len="med" type="triangle" w="med"/>
          </a:ln>
        </p:spPr>
      </p:cxnSp>
      <p:pic>
        <p:nvPicPr>
          <p:cNvPr id="425" name="Image 5" descr=""/>
          <p:cNvPicPr/>
          <p:nvPr/>
        </p:nvPicPr>
        <p:blipFill>
          <a:blip r:embed="rId3"/>
          <a:stretch/>
        </p:blipFill>
        <p:spPr>
          <a:xfrm>
            <a:off x="9542520" y="3031920"/>
            <a:ext cx="2056320" cy="203076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Image 3" descr=""/>
          <p:cNvPicPr/>
          <p:nvPr/>
        </p:nvPicPr>
        <p:blipFill>
          <a:blip r:embed="rId1"/>
          <a:stretch/>
        </p:blipFill>
        <p:spPr>
          <a:xfrm>
            <a:off x="5393880" y="108000"/>
            <a:ext cx="6666480" cy="6640920"/>
          </a:xfrm>
          <a:prstGeom prst="rect">
            <a:avLst/>
          </a:prstGeom>
          <a:noFill/>
          <a:ln w="0">
            <a:noFill/>
          </a:ln>
        </p:spPr>
      </p:pic>
      <p:pic>
        <p:nvPicPr>
          <p:cNvPr id="217" name="Image 5" descr=""/>
          <p:cNvPicPr/>
          <p:nvPr/>
        </p:nvPicPr>
        <p:blipFill>
          <a:blip r:embed="rId2"/>
          <a:srcRect l="0" t="32356" r="0" b="31381"/>
          <a:stretch/>
        </p:blipFill>
        <p:spPr>
          <a:xfrm>
            <a:off x="1226520" y="5170680"/>
            <a:ext cx="2775600" cy="1686240"/>
          </a:xfrm>
          <a:prstGeom prst="rect">
            <a:avLst/>
          </a:prstGeom>
          <a:noFill/>
          <a:ln w="0">
            <a:noFill/>
          </a:ln>
        </p:spPr>
      </p:pic>
      <p:sp>
        <p:nvSpPr>
          <p:cNvPr id="218" name="ZoneTexte 6"/>
          <p:cNvSpPr/>
          <p:nvPr/>
        </p:nvSpPr>
        <p:spPr>
          <a:xfrm>
            <a:off x="164160" y="4198320"/>
            <a:ext cx="5229000" cy="4554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r-FR" sz="2400" strike="noStrike" u="sng">
                <a:solidFill>
                  <a:srgbClr val="000000"/>
                </a:solidFill>
                <a:highlight>
                  <a:srgbClr val="ffff00"/>
                </a:highlight>
                <a:uFillTx/>
                <a:latin typeface="Avenir Next Condensed"/>
                <a:ea typeface="Arial"/>
              </a:rPr>
              <a:t>https://consult-inclusion.fsu-snuipp.fr</a:t>
            </a:r>
            <a:endParaRPr b="0" lang="fr-FR" sz="2400" strike="noStrike" u="none">
              <a:solidFill>
                <a:srgbClr val="000000"/>
              </a:solidFill>
              <a:uFillTx/>
              <a:latin typeface="Arial"/>
            </a:endParaRPr>
          </a:p>
        </p:txBody>
      </p:sp>
      <p:sp>
        <p:nvSpPr>
          <p:cNvPr id="219" name="ZoneTexte 7"/>
          <p:cNvSpPr/>
          <p:nvPr/>
        </p:nvSpPr>
        <p:spPr>
          <a:xfrm>
            <a:off x="256320" y="289800"/>
            <a:ext cx="4860720" cy="32580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1600" strike="noStrike" u="none">
                <a:solidFill>
                  <a:srgbClr val="000000"/>
                </a:solidFill>
                <a:uFillTx/>
                <a:latin typeface="Avenir Next Condensed"/>
                <a:ea typeface="Arial"/>
              </a:rPr>
              <a:t>« Le service public d’éducation (…) reconnait que tous les enfants partagent la capacité d’apprendre et de progresser. Il veille à l’inclusion scolaire de tous les enfants, sans aucune distinction. » (Code de l’éducation) </a:t>
            </a:r>
            <a:endParaRPr b="0" lang="fr-FR" sz="1600" strike="noStrike" u="none">
              <a:solidFill>
                <a:srgbClr val="000000"/>
              </a:solidFill>
              <a:uFillTx/>
              <a:latin typeface="Arial"/>
            </a:endParaRPr>
          </a:p>
          <a:p>
            <a:pPr>
              <a:lnSpc>
                <a:spcPct val="100000"/>
              </a:lnSpc>
            </a:pPr>
            <a:endParaRPr b="0" lang="fr-FR" sz="1600" strike="noStrike" u="none">
              <a:solidFill>
                <a:srgbClr val="000000"/>
              </a:solidFill>
              <a:uFillTx/>
              <a:latin typeface="Arial"/>
            </a:endParaRPr>
          </a:p>
          <a:p>
            <a:pPr>
              <a:lnSpc>
                <a:spcPct val="100000"/>
              </a:lnSpc>
            </a:pPr>
            <a:r>
              <a:rPr b="0" lang="fr-FR" sz="1600" strike="noStrike" u="none">
                <a:solidFill>
                  <a:srgbClr val="000000"/>
                </a:solidFill>
                <a:uFillTx/>
                <a:latin typeface="Avenir Next Condensed"/>
                <a:ea typeface="Arial"/>
              </a:rPr>
              <a:t>Si les personnels des écoles (PE, AESH, PsyEN) partagent largement cette ambition, force est de constater que nous manquons cruellement de moyens sur le terrain pour y parvenir. </a:t>
            </a:r>
            <a:endParaRPr b="0" lang="fr-FR" sz="1600" strike="noStrike" u="none">
              <a:solidFill>
                <a:srgbClr val="000000"/>
              </a:solidFill>
              <a:uFillTx/>
              <a:latin typeface="Arial"/>
            </a:endParaRPr>
          </a:p>
          <a:p>
            <a:pPr>
              <a:lnSpc>
                <a:spcPct val="100000"/>
              </a:lnSpc>
            </a:pPr>
            <a:endParaRPr b="0" lang="fr-FR" sz="1600" strike="noStrike" u="none">
              <a:solidFill>
                <a:srgbClr val="000000"/>
              </a:solidFill>
              <a:uFillTx/>
              <a:latin typeface="Arial"/>
            </a:endParaRPr>
          </a:p>
          <a:p>
            <a:pPr>
              <a:lnSpc>
                <a:spcPct val="100000"/>
              </a:lnSpc>
            </a:pPr>
            <a:r>
              <a:rPr b="0" lang="fr-FR" sz="1600" strike="noStrike" u="none">
                <a:solidFill>
                  <a:srgbClr val="000000"/>
                </a:solidFill>
                <a:uFillTx/>
                <a:latin typeface="Avenir Next Condensed"/>
                <a:ea typeface="Arial"/>
              </a:rPr>
              <a:t>La FSU-SNUipp vous donne la parole ! Choisissons ensemble les priorités à mettre en place pour améliorer l’accueil et la scolarisation de l’ensemble des élèves.</a:t>
            </a:r>
            <a:endParaRPr b="0" lang="fr-FR" sz="16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Google Shape;403;p31"/>
          <p:cNvSpPr/>
          <p:nvPr/>
        </p:nvSpPr>
        <p:spPr>
          <a:xfrm>
            <a:off x="720" y="10044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27" name="Google Shape;404;p31"/>
          <p:cNvSpPr/>
          <p:nvPr/>
        </p:nvSpPr>
        <p:spPr>
          <a:xfrm>
            <a:off x="1996920" y="337680"/>
            <a:ext cx="9257040" cy="597600"/>
          </a:xfrm>
          <a:custGeom>
            <a:avLst/>
            <a:gdLst>
              <a:gd name="textAreaLeft" fmla="*/ 0 w 9257040"/>
              <a:gd name="textAreaRight" fmla="*/ 9258120 w 925704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Google Shape;411;p32"/>
          <p:cNvSpPr/>
          <p:nvPr/>
        </p:nvSpPr>
        <p:spPr>
          <a:xfrm>
            <a:off x="720" y="0"/>
            <a:ext cx="12190320" cy="7126560"/>
          </a:xfrm>
          <a:custGeom>
            <a:avLst/>
            <a:gdLst>
              <a:gd name="textAreaLeft" fmla="*/ 0 w 12190320"/>
              <a:gd name="textAreaRight" fmla="*/ 12191400 w 12190320"/>
              <a:gd name="textAreaTop" fmla="*/ 0 h 7126560"/>
              <a:gd name="textAreaBottom" fmla="*/ 7127640 h 712656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29" name="Google Shape;412;p32"/>
          <p:cNvSpPr/>
          <p:nvPr/>
        </p:nvSpPr>
        <p:spPr>
          <a:xfrm>
            <a:off x="1996920" y="337680"/>
            <a:ext cx="9002160" cy="597600"/>
          </a:xfrm>
          <a:custGeom>
            <a:avLst/>
            <a:gdLst>
              <a:gd name="textAreaLeft" fmla="*/ 0 w 9002160"/>
              <a:gd name="textAreaRight" fmla="*/ 9003240 w 900216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30" name="Google Shape;413;p32"/>
          <p:cNvSpPr/>
          <p:nvPr/>
        </p:nvSpPr>
        <p:spPr>
          <a:xfrm>
            <a:off x="1996920" y="1060920"/>
            <a:ext cx="7807680" cy="518760"/>
          </a:xfrm>
          <a:custGeom>
            <a:avLst/>
            <a:gdLst>
              <a:gd name="textAreaLeft" fmla="*/ 0 w 7807680"/>
              <a:gd name="textAreaRight" fmla="*/ 7808760 w 7807680"/>
              <a:gd name="textAreaTop" fmla="*/ 0 h 518760"/>
              <a:gd name="textAreaBottom" fmla="*/ 519840 h 5187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1" lang="fr-FR" sz="2800" strike="noStrike" u="sng">
                <a:solidFill>
                  <a:srgbClr val="000000"/>
                </a:solidFill>
                <a:uFillTx/>
                <a:latin typeface="Calibri"/>
                <a:ea typeface="Calibri"/>
              </a:rPr>
              <a:t>QUELQUES CONSEILS POUR LA SAISIE DE VOS VŒUX</a:t>
            </a:r>
            <a:endParaRPr b="0" lang="fr-FR" sz="2800" strike="noStrike" u="none">
              <a:solidFill>
                <a:srgbClr val="000000"/>
              </a:solidFill>
              <a:uFillTx/>
              <a:latin typeface="Arial"/>
            </a:endParaRPr>
          </a:p>
        </p:txBody>
      </p:sp>
      <p:sp>
        <p:nvSpPr>
          <p:cNvPr id="431" name="Google Shape;414;p32"/>
          <p:cNvSpPr/>
          <p:nvPr/>
        </p:nvSpPr>
        <p:spPr>
          <a:xfrm>
            <a:off x="883080" y="2067120"/>
            <a:ext cx="10116360" cy="584640"/>
          </a:xfrm>
          <a:custGeom>
            <a:avLst/>
            <a:gdLst>
              <a:gd name="textAreaLeft" fmla="*/ 0 w 10116360"/>
              <a:gd name="textAreaRight" fmla="*/ 10117440 w 10116360"/>
              <a:gd name="textAreaTop" fmla="*/ 0 h 584640"/>
              <a:gd name="textAreaBottom" fmla="*/ 585720 h 5846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4000"/>
              </a:lnSpc>
              <a:tabLst>
                <a:tab algn="l" pos="0"/>
              </a:tabLst>
            </a:pPr>
            <a:r>
              <a:rPr b="1" lang="fr-FR" sz="1550" strike="noStrike" u="none">
                <a:solidFill>
                  <a:srgbClr val="000000"/>
                </a:solidFill>
                <a:uFillTx/>
                <a:latin typeface="Calibri"/>
                <a:ea typeface="Calibri"/>
              </a:rPr>
              <a:t>S’autoriser des « vœux plaisir » </a:t>
            </a:r>
            <a:r>
              <a:rPr b="0" lang="fr-FR" sz="1550" strike="noStrike" u="none">
                <a:solidFill>
                  <a:srgbClr val="000000"/>
                </a:solidFill>
                <a:uFillTx/>
                <a:latin typeface="Calibri"/>
                <a:ea typeface="Calibri"/>
              </a:rPr>
              <a:t>car certains postes n’apparaissent pas comme disponibles sur la liste générale des postes au moment de rentrer ses vœux...</a:t>
            </a:r>
            <a:endParaRPr b="0" lang="fr-FR" sz="1550" strike="noStrike" u="none">
              <a:solidFill>
                <a:srgbClr val="000000"/>
              </a:solidFill>
              <a:uFillTx/>
              <a:latin typeface="Arial"/>
            </a:endParaRPr>
          </a:p>
        </p:txBody>
      </p:sp>
      <p:sp>
        <p:nvSpPr>
          <p:cNvPr id="432" name="Google Shape;415;p32"/>
          <p:cNvSpPr/>
          <p:nvPr/>
        </p:nvSpPr>
        <p:spPr>
          <a:xfrm>
            <a:off x="883080" y="2801520"/>
            <a:ext cx="10684080" cy="291240"/>
          </a:xfrm>
          <a:custGeom>
            <a:avLst/>
            <a:gdLst>
              <a:gd name="textAreaLeft" fmla="*/ 0 w 10684080"/>
              <a:gd name="textAreaRight" fmla="*/ 10685160 w 10684080"/>
              <a:gd name="textAreaTop" fmla="*/ 0 h 291240"/>
              <a:gd name="textAreaBottom" fmla="*/ 292320 h 2912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1" lang="fr-FR" sz="1600" strike="noStrike" u="none">
                <a:solidFill>
                  <a:srgbClr val="000000"/>
                </a:solidFill>
                <a:uFillTx/>
                <a:latin typeface="Calibri"/>
                <a:ea typeface="Calibri"/>
              </a:rPr>
              <a:t>Contacter les écoles qui vous intéressent </a:t>
            </a:r>
            <a:r>
              <a:rPr b="0" lang="fr-FR" sz="1600" strike="noStrike" u="none">
                <a:solidFill>
                  <a:srgbClr val="000000"/>
                </a:solidFill>
                <a:uFillTx/>
                <a:latin typeface="Calibri"/>
                <a:ea typeface="Calibri"/>
              </a:rPr>
              <a:t>pour savoir si il y aura des départs potentiels ou sur les conditions de travail réelles.</a:t>
            </a:r>
            <a:endParaRPr b="0" lang="fr-FR" sz="1600" strike="noStrike" u="none">
              <a:solidFill>
                <a:srgbClr val="000000"/>
              </a:solidFill>
              <a:uFillTx/>
              <a:latin typeface="Arial"/>
            </a:endParaRPr>
          </a:p>
        </p:txBody>
      </p:sp>
      <p:sp>
        <p:nvSpPr>
          <p:cNvPr id="433" name="Google Shape;416;p32"/>
          <p:cNvSpPr/>
          <p:nvPr/>
        </p:nvSpPr>
        <p:spPr>
          <a:xfrm>
            <a:off x="883080" y="3287880"/>
            <a:ext cx="10395720" cy="591840"/>
          </a:xfrm>
          <a:custGeom>
            <a:avLst/>
            <a:gdLst>
              <a:gd name="textAreaLeft" fmla="*/ 0 w 10395720"/>
              <a:gd name="textAreaRight" fmla="*/ 10396800 w 10395720"/>
              <a:gd name="textAreaTop" fmla="*/ 0 h 591840"/>
              <a:gd name="textAreaBottom" fmla="*/ 592920 h 5918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1" lang="fr-FR" sz="1600" strike="noStrike" u="none">
                <a:solidFill>
                  <a:srgbClr val="000000"/>
                </a:solidFill>
                <a:uFillTx/>
                <a:latin typeface="Calibri"/>
                <a:ea typeface="Calibri"/>
              </a:rPr>
              <a:t>Bien réfléchir à la zone géographique que l’on peut couvrir en fonction de l’endroit où l’on habite</a:t>
            </a:r>
            <a:r>
              <a:rPr b="0" lang="fr-FR" sz="1600" strike="noStrike" u="none">
                <a:solidFill>
                  <a:srgbClr val="000000"/>
                </a:solidFill>
                <a:uFillTx/>
                <a:latin typeface="Calibri"/>
                <a:ea typeface="Calibri"/>
              </a:rPr>
              <a:t>.</a:t>
            </a:r>
            <a:endParaRPr b="0" lang="fr-FR" sz="1600" strike="noStrike" u="none">
              <a:solidFill>
                <a:srgbClr val="000000"/>
              </a:solidFill>
              <a:uFillTx/>
              <a:latin typeface="Arial"/>
            </a:endParaRPr>
          </a:p>
          <a:p>
            <a:pPr>
              <a:lnSpc>
                <a:spcPct val="120000"/>
              </a:lnSpc>
              <a:spcBef>
                <a:spcPts val="74"/>
              </a:spcBef>
              <a:tabLst>
                <a:tab algn="l" pos="0"/>
              </a:tabLst>
            </a:pPr>
            <a:r>
              <a:rPr b="0" lang="fr-FR" sz="1600" strike="noStrike" u="none">
                <a:solidFill>
                  <a:srgbClr val="000000"/>
                </a:solidFill>
                <a:uFillTx/>
                <a:latin typeface="Calibri"/>
                <a:ea typeface="Calibri"/>
              </a:rPr>
              <a:t>Ne pas choisir des vœux que l’on ne pourra pas assumer (sous peine de prévoir un déménagement).</a:t>
            </a:r>
            <a:endParaRPr b="0" lang="fr-FR" sz="1600" strike="noStrike" u="none">
              <a:solidFill>
                <a:srgbClr val="000000"/>
              </a:solidFill>
              <a:uFillTx/>
              <a:latin typeface="Arial"/>
            </a:endParaRPr>
          </a:p>
        </p:txBody>
      </p:sp>
      <p:sp>
        <p:nvSpPr>
          <p:cNvPr id="434" name="Google Shape;417;p32"/>
          <p:cNvSpPr/>
          <p:nvPr/>
        </p:nvSpPr>
        <p:spPr>
          <a:xfrm>
            <a:off x="883080" y="4022280"/>
            <a:ext cx="9927000" cy="1143720"/>
          </a:xfrm>
          <a:custGeom>
            <a:avLst/>
            <a:gdLst>
              <a:gd name="textAreaLeft" fmla="*/ 0 w 9927000"/>
              <a:gd name="textAreaRight" fmla="*/ 9928080 w 9927000"/>
              <a:gd name="textAreaTop" fmla="*/ 0 h 1143720"/>
              <a:gd name="textAreaBottom" fmla="*/ 1144800 h 11437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1" lang="fr-FR" sz="1600" strike="noStrike" u="none">
                <a:solidFill>
                  <a:srgbClr val="000000"/>
                </a:solidFill>
                <a:uFillTx/>
                <a:latin typeface="Calibri"/>
                <a:ea typeface="Calibri"/>
              </a:rPr>
              <a:t>Favoriser les postes TS, BD , circonscription</a:t>
            </a:r>
            <a:r>
              <a:rPr b="0" lang="fr-FR" sz="1600" strike="noStrike" u="none">
                <a:solidFill>
                  <a:srgbClr val="000000"/>
                </a:solidFill>
                <a:uFillTx/>
                <a:latin typeface="Calibri"/>
                <a:ea typeface="Calibri"/>
              </a:rPr>
              <a:t> (tout poste sur la circo de …) qui balaient un secteur plus large et favorisent</a:t>
            </a:r>
            <a:endParaRPr b="0" lang="fr-FR" sz="1600" strike="noStrike" u="none">
              <a:solidFill>
                <a:srgbClr val="000000"/>
              </a:solidFill>
              <a:uFillTx/>
              <a:latin typeface="Arial"/>
            </a:endParaRPr>
          </a:p>
          <a:p>
            <a:pPr>
              <a:lnSpc>
                <a:spcPct val="117000"/>
              </a:lnSpc>
              <a:tabLst>
                <a:tab algn="l" pos="0"/>
              </a:tabLst>
            </a:pPr>
            <a:r>
              <a:rPr b="0" lang="fr-FR" sz="1600" strike="noStrike" u="none">
                <a:solidFill>
                  <a:srgbClr val="000000"/>
                </a:solidFill>
                <a:uFillTx/>
                <a:latin typeface="Calibri"/>
                <a:ea typeface="Calibri"/>
              </a:rPr>
              <a:t>l’obtention d’un poste. </a:t>
            </a:r>
            <a:r>
              <a:rPr b="0" i="1" lang="fr-FR" sz="1600" strike="noStrike" u="none">
                <a:solidFill>
                  <a:srgbClr val="000000"/>
                </a:solidFill>
                <a:uFillTx/>
                <a:latin typeface="Calibri"/>
                <a:ea typeface="Calibri"/>
              </a:rPr>
              <a:t>A savoir : les zones du nord et de l’ouest de la Seine-et-Marne sont les plus pourvoyeuses de postes.</a:t>
            </a:r>
            <a:endParaRPr b="0" lang="fr-FR" sz="1600" strike="noStrike" u="none">
              <a:solidFill>
                <a:srgbClr val="000000"/>
              </a:solidFill>
              <a:uFillTx/>
              <a:latin typeface="Arial"/>
            </a:endParaRPr>
          </a:p>
          <a:p>
            <a:pPr>
              <a:lnSpc>
                <a:spcPct val="117000"/>
              </a:lnSpc>
              <a:tabLst>
                <a:tab algn="l" pos="0"/>
              </a:tabLst>
            </a:pPr>
            <a:endParaRPr b="0" lang="fr-FR" sz="1600" strike="noStrike" u="none">
              <a:solidFill>
                <a:srgbClr val="000000"/>
              </a:solidFill>
              <a:uFillTx/>
              <a:latin typeface="Arial"/>
            </a:endParaRPr>
          </a:p>
        </p:txBody>
      </p:sp>
      <p:sp>
        <p:nvSpPr>
          <p:cNvPr id="435" name="Google Shape;418;p32"/>
          <p:cNvSpPr/>
          <p:nvPr/>
        </p:nvSpPr>
        <p:spPr>
          <a:xfrm>
            <a:off x="883080" y="4756680"/>
            <a:ext cx="10635480" cy="533880"/>
          </a:xfrm>
          <a:custGeom>
            <a:avLst/>
            <a:gdLst>
              <a:gd name="textAreaLeft" fmla="*/ 0 w 10635480"/>
              <a:gd name="textAreaRight" fmla="*/ 10636560 w 10635480"/>
              <a:gd name="textAreaTop" fmla="*/ 0 h 533880"/>
              <a:gd name="textAreaBottom" fmla="*/ 534960 h 5338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endParaRPr b="0" lang="fr-FR" sz="1800" strike="noStrike" u="none">
              <a:solidFill>
                <a:srgbClr val="000000"/>
              </a:solidFill>
              <a:uFillTx/>
              <a:latin typeface="Arial"/>
            </a:endParaRPr>
          </a:p>
          <a:p>
            <a:pPr>
              <a:lnSpc>
                <a:spcPct val="120000"/>
              </a:lnSpc>
              <a:tabLst>
                <a:tab algn="l" pos="0"/>
              </a:tabLst>
            </a:pPr>
            <a:r>
              <a:rPr b="1" lang="fr-FR" sz="1600" strike="noStrike" u="none">
                <a:solidFill>
                  <a:srgbClr val="000000"/>
                </a:solidFill>
                <a:uFillTx/>
                <a:latin typeface="Calibri"/>
                <a:ea typeface="Calibri"/>
              </a:rPr>
              <a:t>Anticiper la saisie </a:t>
            </a:r>
            <a:r>
              <a:rPr b="0" lang="fr-FR" sz="1600" strike="noStrike" u="none">
                <a:solidFill>
                  <a:srgbClr val="000000"/>
                </a:solidFill>
                <a:uFillTx/>
                <a:latin typeface="Calibri"/>
                <a:ea typeface="Calibri"/>
              </a:rPr>
              <a:t>car le serveur est souvent surchargé en fin de campagne (et en panne au début...).</a:t>
            </a:r>
            <a:endParaRPr b="0" lang="fr-FR" sz="1600" strike="noStrike" u="none">
              <a:solidFill>
                <a:srgbClr val="000000"/>
              </a:solidFill>
              <a:uFillTx/>
              <a:latin typeface="Arial"/>
            </a:endParaRPr>
          </a:p>
        </p:txBody>
      </p:sp>
      <p:sp>
        <p:nvSpPr>
          <p:cNvPr id="436" name="Google Shape;419;p32"/>
          <p:cNvSpPr/>
          <p:nvPr/>
        </p:nvSpPr>
        <p:spPr>
          <a:xfrm>
            <a:off x="883080" y="5243040"/>
            <a:ext cx="10218960" cy="533880"/>
          </a:xfrm>
          <a:custGeom>
            <a:avLst/>
            <a:gdLst>
              <a:gd name="textAreaLeft" fmla="*/ 0 w 10218960"/>
              <a:gd name="textAreaRight" fmla="*/ 10220040 w 10218960"/>
              <a:gd name="textAreaTop" fmla="*/ 0 h 533880"/>
              <a:gd name="textAreaBottom" fmla="*/ 534960 h 5338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endParaRPr b="0" lang="fr-FR" sz="1800" strike="noStrike" u="none">
              <a:solidFill>
                <a:srgbClr val="000000"/>
              </a:solidFill>
              <a:uFillTx/>
              <a:latin typeface="Arial"/>
            </a:endParaRPr>
          </a:p>
          <a:p>
            <a:pPr>
              <a:lnSpc>
                <a:spcPct val="120000"/>
              </a:lnSpc>
              <a:tabLst>
                <a:tab algn="l" pos="0"/>
              </a:tabLst>
            </a:pPr>
            <a:r>
              <a:rPr b="1" lang="fr-FR" sz="1600" strike="noStrike" u="none">
                <a:solidFill>
                  <a:srgbClr val="000000"/>
                </a:solidFill>
                <a:uFillTx/>
                <a:latin typeface="Calibri"/>
                <a:ea typeface="Calibri"/>
              </a:rPr>
              <a:t>Ne pas hésiter à nous solliciter</a:t>
            </a:r>
            <a:r>
              <a:rPr b="0" lang="fr-FR" sz="1600" strike="noStrike" u="none">
                <a:solidFill>
                  <a:srgbClr val="000000"/>
                </a:solidFill>
                <a:uFillTx/>
                <a:latin typeface="Calibri"/>
                <a:ea typeface="Calibri"/>
              </a:rPr>
              <a:t> pour des conseils individualisés lors de la hiérarchisation de vos vœux.</a:t>
            </a:r>
            <a:endParaRPr b="0" lang="fr-FR" sz="1600" strike="noStrike" u="none">
              <a:solidFill>
                <a:srgbClr val="000000"/>
              </a:solidFill>
              <a:uFillTx/>
              <a:latin typeface="Arial"/>
            </a:endParaRPr>
          </a:p>
        </p:txBody>
      </p:sp>
      <p:sp>
        <p:nvSpPr>
          <p:cNvPr id="437" name="Google Shape;420;p32"/>
          <p:cNvSpPr/>
          <p:nvPr/>
        </p:nvSpPr>
        <p:spPr>
          <a:xfrm>
            <a:off x="883080" y="5806800"/>
            <a:ext cx="10395720" cy="583920"/>
          </a:xfrm>
          <a:custGeom>
            <a:avLst/>
            <a:gdLst>
              <a:gd name="textAreaLeft" fmla="*/ 0 w 10395720"/>
              <a:gd name="textAreaRight" fmla="*/ 10396800 w 10395720"/>
              <a:gd name="textAreaTop" fmla="*/ 0 h 583920"/>
              <a:gd name="textAreaBottom" fmla="*/ 585000 h 5839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96000"/>
              </a:lnSpc>
              <a:tabLst>
                <a:tab algn="l" pos="0"/>
              </a:tabLst>
            </a:pPr>
            <a:r>
              <a:rPr b="1" lang="fr-FR" sz="2000" strike="noStrike" u="none">
                <a:solidFill>
                  <a:srgbClr val="000000"/>
                </a:solidFill>
                <a:uFillTx/>
                <a:latin typeface="Calibri"/>
                <a:ea typeface="Calibri"/>
              </a:rPr>
              <a:t>Remplir sa fiche de contrôle syndicale MOUVEMENT </a:t>
            </a:r>
            <a:r>
              <a:rPr b="0" lang="fr-FR" sz="2000" strike="noStrike" u="none">
                <a:solidFill>
                  <a:srgbClr val="000000"/>
                </a:solidFill>
                <a:uFillTx/>
                <a:latin typeface="Calibri"/>
                <a:ea typeface="Calibri"/>
              </a:rPr>
              <a:t>au terme de sa saisie.</a:t>
            </a:r>
            <a:endParaRPr b="0" lang="fr-FR" sz="2000" strike="noStrike" u="none">
              <a:solidFill>
                <a:srgbClr val="000000"/>
              </a:solidFill>
              <a:uFillTx/>
              <a:latin typeface="Arial"/>
            </a:endParaRPr>
          </a:p>
          <a:p>
            <a:pPr>
              <a:lnSpc>
                <a:spcPct val="96000"/>
              </a:lnSpc>
              <a:tabLst>
                <a:tab algn="l" pos="0"/>
              </a:tabLst>
            </a:pPr>
            <a:endParaRPr b="0" lang="fr-FR" sz="2000" strike="noStrike" u="none">
              <a:solidFill>
                <a:srgbClr val="000000"/>
              </a:solidFill>
              <a:uFillTx/>
              <a:latin typeface="Arial"/>
            </a:endParaRPr>
          </a:p>
        </p:txBody>
      </p:sp>
      <p:sp>
        <p:nvSpPr>
          <p:cNvPr id="438" name="Ellipse 11"/>
          <p:cNvSpPr/>
          <p:nvPr/>
        </p:nvSpPr>
        <p:spPr>
          <a:xfrm>
            <a:off x="479520" y="209340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39" name="Ellipse 14"/>
          <p:cNvSpPr/>
          <p:nvPr/>
        </p:nvSpPr>
        <p:spPr>
          <a:xfrm>
            <a:off x="479520" y="282492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40" name="Ellipse 15"/>
          <p:cNvSpPr/>
          <p:nvPr/>
        </p:nvSpPr>
        <p:spPr>
          <a:xfrm>
            <a:off x="479520" y="336960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41" name="Ellipse 16"/>
          <p:cNvSpPr/>
          <p:nvPr/>
        </p:nvSpPr>
        <p:spPr>
          <a:xfrm>
            <a:off x="479520" y="410040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42" name="Ellipse 17"/>
          <p:cNvSpPr/>
          <p:nvPr/>
        </p:nvSpPr>
        <p:spPr>
          <a:xfrm>
            <a:off x="479520" y="516708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Google Shape;427;p33"/>
          <p:cNvSpPr/>
          <p:nvPr/>
        </p:nvSpPr>
        <p:spPr>
          <a:xfrm>
            <a:off x="0" y="72000"/>
            <a:ext cx="12190320" cy="7126560"/>
          </a:xfrm>
          <a:custGeom>
            <a:avLst/>
            <a:gdLst>
              <a:gd name="textAreaLeft" fmla="*/ 0 w 12190320"/>
              <a:gd name="textAreaRight" fmla="*/ 12191400 w 12190320"/>
              <a:gd name="textAreaTop" fmla="*/ 0 h 7126560"/>
              <a:gd name="textAreaBottom" fmla="*/ 7127640 h 712656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44" name="Google Shape;428;p33"/>
          <p:cNvSpPr/>
          <p:nvPr/>
        </p:nvSpPr>
        <p:spPr>
          <a:xfrm>
            <a:off x="1996920" y="337680"/>
            <a:ext cx="9002160" cy="597600"/>
          </a:xfrm>
          <a:custGeom>
            <a:avLst/>
            <a:gdLst>
              <a:gd name="textAreaLeft" fmla="*/ 0 w 9002160"/>
              <a:gd name="textAreaRight" fmla="*/ 9003240 w 900216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45" name="Google Shape;429;p33"/>
          <p:cNvSpPr/>
          <p:nvPr/>
        </p:nvSpPr>
        <p:spPr>
          <a:xfrm>
            <a:off x="2131920" y="1080720"/>
            <a:ext cx="7807680" cy="518760"/>
          </a:xfrm>
          <a:custGeom>
            <a:avLst/>
            <a:gdLst>
              <a:gd name="textAreaLeft" fmla="*/ 0 w 7807680"/>
              <a:gd name="textAreaRight" fmla="*/ 7808760 w 7807680"/>
              <a:gd name="textAreaTop" fmla="*/ 0 h 518760"/>
              <a:gd name="textAreaBottom" fmla="*/ 519840 h 5187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chorCtr="1">
            <a:noAutofit/>
          </a:bodyPr>
          <a:p>
            <a:pPr algn="ctr">
              <a:lnSpc>
                <a:spcPct val="122000"/>
              </a:lnSpc>
              <a:tabLst>
                <a:tab algn="l" pos="0"/>
              </a:tabLst>
            </a:pPr>
            <a:r>
              <a:rPr b="1" lang="fr-FR" sz="2800" strike="noStrike" u="sng">
                <a:solidFill>
                  <a:srgbClr val="000000"/>
                </a:solidFill>
                <a:highlight>
                  <a:srgbClr val="ff7e8a"/>
                </a:highlight>
                <a:uFillTx/>
                <a:latin typeface="Calibri"/>
                <a:ea typeface="Calibri"/>
              </a:rPr>
              <a:t>A RETENIR</a:t>
            </a:r>
            <a:endParaRPr b="0" lang="fr-FR" sz="2800" strike="noStrike" u="none">
              <a:solidFill>
                <a:srgbClr val="000000"/>
              </a:solidFill>
              <a:uFillTx/>
              <a:latin typeface="Arial"/>
            </a:endParaRPr>
          </a:p>
        </p:txBody>
      </p:sp>
      <p:sp>
        <p:nvSpPr>
          <p:cNvPr id="446" name="Google Shape;430;p33"/>
          <p:cNvSpPr/>
          <p:nvPr/>
        </p:nvSpPr>
        <p:spPr>
          <a:xfrm>
            <a:off x="883080" y="2067120"/>
            <a:ext cx="11067480" cy="678600"/>
          </a:xfrm>
          <a:custGeom>
            <a:avLst/>
            <a:gdLst>
              <a:gd name="textAreaLeft" fmla="*/ 0 w 11067480"/>
              <a:gd name="textAreaRight" fmla="*/ 11068560 w 11067480"/>
              <a:gd name="textAreaTop" fmla="*/ 0 h 678600"/>
              <a:gd name="textAreaBottom" fmla="*/ 679680 h 678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4000"/>
              </a:lnSpc>
              <a:tabLst>
                <a:tab algn="l" pos="0"/>
              </a:tabLst>
            </a:pPr>
            <a:r>
              <a:rPr b="1" lang="fr-FR" sz="3600" strike="noStrike" u="none">
                <a:solidFill>
                  <a:srgbClr val="000000"/>
                </a:solidFill>
                <a:uFillTx/>
                <a:latin typeface="Calibri"/>
                <a:ea typeface="Calibri"/>
              </a:rPr>
              <a:t>Remplir une fiche de contrôle syndicale MOUVEMENT .</a:t>
            </a:r>
            <a:endParaRPr b="0" lang="fr-FR" sz="3600" strike="noStrike" u="none">
              <a:solidFill>
                <a:srgbClr val="000000"/>
              </a:solidFill>
              <a:uFillTx/>
              <a:latin typeface="Arial"/>
            </a:endParaRPr>
          </a:p>
        </p:txBody>
      </p:sp>
      <p:sp>
        <p:nvSpPr>
          <p:cNvPr id="447" name="Google Shape;431;p33"/>
          <p:cNvSpPr/>
          <p:nvPr/>
        </p:nvSpPr>
        <p:spPr>
          <a:xfrm>
            <a:off x="1072080" y="3664080"/>
            <a:ext cx="4079160" cy="874440"/>
          </a:xfrm>
          <a:custGeom>
            <a:avLst/>
            <a:gdLst>
              <a:gd name="textAreaLeft" fmla="*/ 0 w 4079160"/>
              <a:gd name="textAreaRight" fmla="*/ 4080240 w 4079160"/>
              <a:gd name="textAreaTop" fmla="*/ 0 h 874440"/>
              <a:gd name="textAreaBottom" fmla="*/ 875520 h 8744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1600" strike="noStrike" u="none">
                <a:solidFill>
                  <a:srgbClr val="000000"/>
                </a:solidFill>
                <a:uFillTx/>
                <a:latin typeface="Calibri"/>
                <a:ea typeface="Calibri"/>
              </a:rPr>
              <a:t>Utiliser cette fiche en nous envoyant à toutes les phases vos PJ et les différents accusés de réception.</a:t>
            </a:r>
            <a:endParaRPr b="0" lang="fr-FR" sz="1600" strike="noStrike" u="none">
              <a:solidFill>
                <a:srgbClr val="000000"/>
              </a:solidFill>
              <a:uFillTx/>
              <a:latin typeface="Arial"/>
            </a:endParaRPr>
          </a:p>
        </p:txBody>
      </p:sp>
      <p:sp>
        <p:nvSpPr>
          <p:cNvPr id="448" name="Google Shape;432;p33"/>
          <p:cNvSpPr/>
          <p:nvPr/>
        </p:nvSpPr>
        <p:spPr>
          <a:xfrm>
            <a:off x="1062360" y="3082320"/>
            <a:ext cx="3796200" cy="291240"/>
          </a:xfrm>
          <a:custGeom>
            <a:avLst/>
            <a:gdLst>
              <a:gd name="textAreaLeft" fmla="*/ 0 w 3796200"/>
              <a:gd name="textAreaRight" fmla="*/ 3797280 w 3796200"/>
              <a:gd name="textAreaTop" fmla="*/ 0 h 291240"/>
              <a:gd name="textAreaBottom" fmla="*/ 292320 h 2912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1600" strike="noStrike" u="none">
                <a:solidFill>
                  <a:srgbClr val="000000"/>
                </a:solidFill>
                <a:uFillTx/>
                <a:latin typeface="Calibri"/>
                <a:ea typeface="Calibri"/>
              </a:rPr>
              <a:t>Vous pouvez y poser toutes vos questions.</a:t>
            </a:r>
            <a:endParaRPr b="0" lang="fr-FR" sz="1600" strike="noStrike" u="none">
              <a:solidFill>
                <a:srgbClr val="000000"/>
              </a:solidFill>
              <a:uFillTx/>
              <a:latin typeface="Arial"/>
            </a:endParaRPr>
          </a:p>
        </p:txBody>
      </p:sp>
      <p:sp>
        <p:nvSpPr>
          <p:cNvPr id="449" name="Google Shape;433;p33"/>
          <p:cNvSpPr/>
          <p:nvPr/>
        </p:nvSpPr>
        <p:spPr>
          <a:xfrm>
            <a:off x="1072080" y="3350160"/>
            <a:ext cx="9927000" cy="291240"/>
          </a:xfrm>
          <a:custGeom>
            <a:avLst/>
            <a:gdLst>
              <a:gd name="textAreaLeft" fmla="*/ 0 w 9927000"/>
              <a:gd name="textAreaRight" fmla="*/ 9928080 w 9927000"/>
              <a:gd name="textAreaTop" fmla="*/ 0 h 291240"/>
              <a:gd name="textAreaBottom" fmla="*/ 292320 h 2912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r>
              <a:rPr b="0" lang="fr-FR" sz="1600" strike="noStrike" u="none">
                <a:solidFill>
                  <a:srgbClr val="000000"/>
                </a:solidFill>
                <a:uFillTx/>
                <a:latin typeface="Calibri"/>
                <a:ea typeface="Calibri"/>
              </a:rPr>
              <a:t>Informez-nous du résultat de votre mouvement.</a:t>
            </a:r>
            <a:endParaRPr b="0" lang="fr-FR" sz="1600" strike="noStrike" u="none">
              <a:solidFill>
                <a:srgbClr val="000000"/>
              </a:solidFill>
              <a:uFillTx/>
              <a:latin typeface="Arial"/>
            </a:endParaRPr>
          </a:p>
        </p:txBody>
      </p:sp>
      <p:sp>
        <p:nvSpPr>
          <p:cNvPr id="450" name="Google Shape;434;p33"/>
          <p:cNvSpPr/>
          <p:nvPr/>
        </p:nvSpPr>
        <p:spPr>
          <a:xfrm>
            <a:off x="214920" y="4970520"/>
            <a:ext cx="7713000" cy="576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0" lang="fr-FR" sz="3200" strike="noStrike" u="none">
                <a:solidFill>
                  <a:srgbClr val="000000"/>
                </a:solidFill>
                <a:uFillTx/>
                <a:latin typeface="Calibri"/>
                <a:ea typeface="Calibri"/>
              </a:rPr>
              <a:t>https://e-mouvement.snuipp.fr/77/controle</a:t>
            </a:r>
            <a:endParaRPr b="0" lang="fr-FR" sz="3200" strike="noStrike" u="none">
              <a:solidFill>
                <a:srgbClr val="000000"/>
              </a:solidFill>
              <a:uFillTx/>
              <a:latin typeface="Arial"/>
            </a:endParaRPr>
          </a:p>
        </p:txBody>
      </p:sp>
      <p:pic>
        <p:nvPicPr>
          <p:cNvPr id="451" name="Google Shape;435;p33" descr=""/>
          <p:cNvPicPr/>
          <p:nvPr/>
        </p:nvPicPr>
        <p:blipFill>
          <a:blip r:embed="rId2"/>
          <a:stretch/>
        </p:blipFill>
        <p:spPr>
          <a:xfrm>
            <a:off x="7929360" y="2877480"/>
            <a:ext cx="3503520" cy="3503520"/>
          </a:xfrm>
          <a:prstGeom prst="rect">
            <a:avLst/>
          </a:prstGeom>
          <a:noFill/>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2" name="Google Shape;442;p34"/>
          <p:cNvSpPr/>
          <p:nvPr/>
        </p:nvSpPr>
        <p:spPr>
          <a:xfrm>
            <a:off x="0" y="0"/>
            <a:ext cx="12190320" cy="7126560"/>
          </a:xfrm>
          <a:custGeom>
            <a:avLst/>
            <a:gdLst>
              <a:gd name="textAreaLeft" fmla="*/ 0 w 12190320"/>
              <a:gd name="textAreaRight" fmla="*/ 12191400 w 12190320"/>
              <a:gd name="textAreaTop" fmla="*/ 0 h 7126560"/>
              <a:gd name="textAreaBottom" fmla="*/ 7127640 h 712656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53" name="Google Shape;443;p34"/>
          <p:cNvSpPr/>
          <p:nvPr/>
        </p:nvSpPr>
        <p:spPr>
          <a:xfrm>
            <a:off x="1996920" y="337680"/>
            <a:ext cx="9002160" cy="597600"/>
          </a:xfrm>
          <a:custGeom>
            <a:avLst/>
            <a:gdLst>
              <a:gd name="textAreaLeft" fmla="*/ 0 w 9002160"/>
              <a:gd name="textAreaRight" fmla="*/ 9003240 w 900216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454" name="Google Shape;444;p34"/>
          <p:cNvSpPr/>
          <p:nvPr/>
        </p:nvSpPr>
        <p:spPr>
          <a:xfrm>
            <a:off x="1752120" y="1089000"/>
            <a:ext cx="7807680" cy="518760"/>
          </a:xfrm>
          <a:custGeom>
            <a:avLst/>
            <a:gdLst>
              <a:gd name="textAreaLeft" fmla="*/ 0 w 7807680"/>
              <a:gd name="textAreaRight" fmla="*/ 7808760 w 7807680"/>
              <a:gd name="textAreaTop" fmla="*/ 0 h 518760"/>
              <a:gd name="textAreaBottom" fmla="*/ 519840 h 5187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chorCtr="1">
            <a:noAutofit/>
          </a:bodyPr>
          <a:p>
            <a:pPr algn="ctr">
              <a:lnSpc>
                <a:spcPct val="122000"/>
              </a:lnSpc>
              <a:tabLst>
                <a:tab algn="l" pos="0"/>
              </a:tabLst>
            </a:pPr>
            <a:r>
              <a:rPr b="1" lang="fr-FR" sz="2800" strike="noStrike" u="sng">
                <a:solidFill>
                  <a:srgbClr val="000000"/>
                </a:solidFill>
                <a:uFillTx/>
                <a:latin typeface="Calibri"/>
                <a:ea typeface="Calibri"/>
              </a:rPr>
              <a:t>Les liens essentiels</a:t>
            </a:r>
            <a:endParaRPr b="0" lang="fr-FR" sz="2800" strike="noStrike" u="none">
              <a:solidFill>
                <a:srgbClr val="000000"/>
              </a:solidFill>
              <a:uFillTx/>
              <a:latin typeface="Arial"/>
            </a:endParaRPr>
          </a:p>
        </p:txBody>
      </p:sp>
      <p:sp>
        <p:nvSpPr>
          <p:cNvPr id="455" name="Google Shape;445;p34"/>
          <p:cNvSpPr/>
          <p:nvPr/>
        </p:nvSpPr>
        <p:spPr>
          <a:xfrm>
            <a:off x="0" y="4755960"/>
            <a:ext cx="10593720" cy="576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endParaRPr b="0" lang="fr-FR" sz="3200" strike="noStrike" u="none">
              <a:solidFill>
                <a:srgbClr val="000000"/>
              </a:solidFill>
              <a:uFillTx/>
              <a:latin typeface="Arial"/>
              <a:ea typeface="Arial"/>
            </a:endParaRPr>
          </a:p>
        </p:txBody>
      </p:sp>
      <p:sp>
        <p:nvSpPr>
          <p:cNvPr id="456" name="Google Shape;447;p34"/>
          <p:cNvSpPr/>
          <p:nvPr/>
        </p:nvSpPr>
        <p:spPr>
          <a:xfrm>
            <a:off x="667080" y="2156400"/>
            <a:ext cx="7713000" cy="576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0" lang="fr-FR" sz="3200" strike="noStrike" u="none">
                <a:solidFill>
                  <a:srgbClr val="000000"/>
                </a:solidFill>
                <a:uFillTx/>
                <a:latin typeface="Calibri"/>
                <a:ea typeface="Calibri"/>
              </a:rPr>
              <a:t>https://e-mouvement.snuipp.fr/77</a:t>
            </a:r>
            <a:endParaRPr b="0" lang="fr-FR" sz="3200" strike="noStrike" u="none">
              <a:solidFill>
                <a:srgbClr val="000000"/>
              </a:solidFill>
              <a:uFillTx/>
              <a:latin typeface="Arial"/>
            </a:endParaRPr>
          </a:p>
        </p:txBody>
      </p:sp>
      <p:sp>
        <p:nvSpPr>
          <p:cNvPr id="457" name="Google Shape;448;p34"/>
          <p:cNvSpPr/>
          <p:nvPr/>
        </p:nvSpPr>
        <p:spPr>
          <a:xfrm>
            <a:off x="-139320" y="3993480"/>
            <a:ext cx="8077680" cy="576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0" lang="fr-FR" sz="3200" strike="noStrike" u="none">
                <a:solidFill>
                  <a:srgbClr val="000000"/>
                </a:solidFill>
                <a:uFillTx/>
                <a:latin typeface="Calibri"/>
                <a:ea typeface="Calibri"/>
              </a:rPr>
              <a:t>https://www.dsden77.ac-creteil.fr/spip.php?article1143</a:t>
            </a:r>
            <a:endParaRPr b="0" lang="fr-FR" sz="3200" strike="noStrike" u="none">
              <a:solidFill>
                <a:srgbClr val="000000"/>
              </a:solidFill>
              <a:uFillTx/>
              <a:latin typeface="Arial"/>
            </a:endParaRPr>
          </a:p>
        </p:txBody>
      </p:sp>
      <p:pic>
        <p:nvPicPr>
          <p:cNvPr id="458" name="Google Shape;449;p34" descr=""/>
          <p:cNvPicPr/>
          <p:nvPr/>
        </p:nvPicPr>
        <p:blipFill>
          <a:blip r:embed="rId2"/>
          <a:stretch/>
        </p:blipFill>
        <p:spPr>
          <a:xfrm>
            <a:off x="9683640" y="1832760"/>
            <a:ext cx="1581480" cy="1581480"/>
          </a:xfrm>
          <a:prstGeom prst="rect">
            <a:avLst/>
          </a:prstGeom>
          <a:noFill/>
          <a:ln w="0">
            <a:noFill/>
          </a:ln>
        </p:spPr>
      </p:pic>
      <p:sp>
        <p:nvSpPr>
          <p:cNvPr id="459" name="Ellipse 9"/>
          <p:cNvSpPr/>
          <p:nvPr/>
        </p:nvSpPr>
        <p:spPr>
          <a:xfrm>
            <a:off x="1048320" y="237888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sp>
        <p:nvSpPr>
          <p:cNvPr id="460" name="Ellipse 10"/>
          <p:cNvSpPr/>
          <p:nvPr/>
        </p:nvSpPr>
        <p:spPr>
          <a:xfrm>
            <a:off x="1053720" y="4202280"/>
            <a:ext cx="232920" cy="244080"/>
          </a:xfrm>
          <a:prstGeom prst="ellipse">
            <a:avLst/>
          </a:prstGeom>
          <a:solidFill>
            <a:schemeClr val="accent6">
              <a:lumMod val="50000"/>
            </a:schemeClr>
          </a:solidFill>
          <a:ln>
            <a:solidFill>
              <a:srgbClr val="e46c0a"/>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fr-FR" sz="1400" strike="noStrike" u="none">
              <a:solidFill>
                <a:schemeClr val="lt1"/>
              </a:solidFill>
              <a:uFillTx/>
              <a:latin typeface="Arial"/>
              <a:ea typeface="Arial"/>
            </a:endParaRPr>
          </a:p>
        </p:txBody>
      </p:sp>
      <p:cxnSp>
        <p:nvCxnSpPr>
          <p:cNvPr id="461" name="Connecteur droit avec flèche 2"/>
          <p:cNvCxnSpPr/>
          <p:nvPr/>
        </p:nvCxnSpPr>
        <p:spPr>
          <a:xfrm>
            <a:off x="7705440" y="2501280"/>
            <a:ext cx="1795320" cy="123840"/>
          </a:xfrm>
          <a:prstGeom prst="straightConnector1">
            <a:avLst/>
          </a:prstGeom>
          <a:ln w="38100">
            <a:solidFill>
              <a:srgbClr val="953735"/>
            </a:solidFill>
            <a:round/>
            <a:tailEnd len="med" type="triangle" w="med"/>
          </a:ln>
        </p:spPr>
      </p:cxnSp>
      <p:cxnSp>
        <p:nvCxnSpPr>
          <p:cNvPr id="462" name="Connecteur droit avec flèche 14"/>
          <p:cNvCxnSpPr/>
          <p:nvPr/>
        </p:nvCxnSpPr>
        <p:spPr>
          <a:xfrm>
            <a:off x="6815880" y="4723920"/>
            <a:ext cx="1632960" cy="30960"/>
          </a:xfrm>
          <a:prstGeom prst="straightConnector1">
            <a:avLst/>
          </a:prstGeom>
          <a:ln w="38100">
            <a:solidFill>
              <a:srgbClr val="953735"/>
            </a:solidFill>
            <a:round/>
            <a:tailEnd len="med" type="triangle" w="med"/>
          </a:ln>
        </p:spPr>
      </p:cxnSp>
      <p:pic>
        <p:nvPicPr>
          <p:cNvPr id="463" name="Image 6" descr=""/>
          <p:cNvPicPr/>
          <p:nvPr/>
        </p:nvPicPr>
        <p:blipFill>
          <a:blip r:embed="rId3"/>
          <a:stretch/>
        </p:blipFill>
        <p:spPr>
          <a:xfrm>
            <a:off x="8656200" y="4202280"/>
            <a:ext cx="1408320" cy="139104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Google Shape;442;p34"/>
          <p:cNvSpPr/>
          <p:nvPr/>
        </p:nvSpPr>
        <p:spPr>
          <a:xfrm>
            <a:off x="0" y="0"/>
            <a:ext cx="12190320" cy="7126560"/>
          </a:xfrm>
          <a:custGeom>
            <a:avLst/>
            <a:gdLst>
              <a:gd name="textAreaLeft" fmla="*/ 0 w 12190320"/>
              <a:gd name="textAreaRight" fmla="*/ 12191400 w 12190320"/>
              <a:gd name="textAreaTop" fmla="*/ 0 h 7126560"/>
              <a:gd name="textAreaBottom" fmla="*/ 7127640 h 712656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465" name="ZoneTexte 2"/>
          <p:cNvSpPr/>
          <p:nvPr/>
        </p:nvSpPr>
        <p:spPr>
          <a:xfrm>
            <a:off x="1985040" y="412560"/>
            <a:ext cx="9198720" cy="8517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3250" strike="noStrike" u="none">
                <a:solidFill>
                  <a:srgbClr val="e46c0a"/>
                </a:solidFill>
                <a:uFillTx/>
                <a:latin typeface="Calibri"/>
                <a:ea typeface="Arial"/>
              </a:rPr>
              <a:t>Réunion</a:t>
            </a:r>
            <a:r>
              <a:rPr b="0" lang="fr-FR" sz="3600" strike="noStrike" u="none">
                <a:solidFill>
                  <a:srgbClr val="e46c0a"/>
                </a:solidFill>
                <a:uFillTx/>
                <a:latin typeface="Calibri"/>
                <a:ea typeface="Calibri"/>
              </a:rPr>
              <a:t> </a:t>
            </a:r>
            <a:r>
              <a:rPr b="0" lang="fr-FR" sz="3250" strike="noStrike" u="none">
                <a:solidFill>
                  <a:srgbClr val="e46c0a"/>
                </a:solidFill>
                <a:uFillTx/>
                <a:latin typeface="Calibri"/>
                <a:ea typeface="Arial"/>
              </a:rPr>
              <a:t>d’information syndicale – mouvement 2025 </a:t>
            </a:r>
            <a:endParaRPr b="0" lang="fr-FR" sz="325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sp>
        <p:nvSpPr>
          <p:cNvPr id="466" name="ZoneTexte 3"/>
          <p:cNvSpPr/>
          <p:nvPr/>
        </p:nvSpPr>
        <p:spPr>
          <a:xfrm>
            <a:off x="4283640" y="1118160"/>
            <a:ext cx="3623040" cy="823680"/>
          </a:xfrm>
          <a:prstGeom prst="rect">
            <a:avLst/>
          </a:prstGeom>
          <a:noFill/>
          <a:ln w="0">
            <a:noFill/>
          </a:ln>
        </p:spPr>
        <p:style>
          <a:lnRef idx="0"/>
          <a:fillRef idx="0"/>
          <a:effectRef idx="0"/>
          <a:fontRef idx="minor"/>
        </p:style>
        <p:txBody>
          <a:bodyPr lIns="90000" rIns="90000" tIns="45000" bIns="45000" anchor="t">
            <a:spAutoFit/>
          </a:bodyPr>
          <a:p>
            <a:pPr algn="ctr">
              <a:lnSpc>
                <a:spcPct val="122000"/>
              </a:lnSpc>
            </a:pPr>
            <a:r>
              <a:rPr b="1" lang="fr-FR" sz="2800" strike="noStrike" u="sng">
                <a:solidFill>
                  <a:srgbClr val="000000"/>
                </a:solidFill>
                <a:uFillTx/>
                <a:latin typeface="Calibri"/>
                <a:ea typeface="Calibri"/>
              </a:rPr>
              <a:t>Pour rester informé.e.s</a:t>
            </a:r>
            <a:endParaRPr b="0" lang="fr-FR" sz="280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sp>
        <p:nvSpPr>
          <p:cNvPr id="467" name="ZoneTexte 4"/>
          <p:cNvSpPr/>
          <p:nvPr/>
        </p:nvSpPr>
        <p:spPr>
          <a:xfrm>
            <a:off x="3233880" y="5592600"/>
            <a:ext cx="6081840" cy="12175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endParaRPr b="0" lang="fr-FR" sz="1800" strike="noStrike" u="none">
              <a:solidFill>
                <a:srgbClr val="000000"/>
              </a:solidFill>
              <a:uFillTx/>
              <a:latin typeface="Arial"/>
            </a:endParaRPr>
          </a:p>
          <a:p>
            <a:pPr>
              <a:lnSpc>
                <a:spcPct val="100000"/>
              </a:lnSpc>
            </a:pPr>
            <a:r>
              <a:rPr b="1" lang="fr-FR" sz="2400" strike="noStrike" u="none">
                <a:solidFill>
                  <a:schemeClr val="dk1"/>
                </a:solidFill>
                <a:highlight>
                  <a:srgbClr val="ff7e8a"/>
                </a:highlight>
                <a:uFillTx/>
                <a:latin typeface="Andale Mono"/>
                <a:ea typeface="Calibri"/>
              </a:rPr>
              <a:t>Carriere@77.snuipp.fr</a:t>
            </a:r>
            <a:endParaRPr b="0" lang="fr-FR" sz="2400" strike="noStrike" u="none">
              <a:solidFill>
                <a:srgbClr val="000000"/>
              </a:solidFill>
              <a:uFillTx/>
              <a:latin typeface="Arial"/>
            </a:endParaRPr>
          </a:p>
          <a:p>
            <a:pPr>
              <a:lnSpc>
                <a:spcPct val="100000"/>
              </a:lnSpc>
            </a:pPr>
            <a:endParaRPr b="0" lang="fr-FR" sz="180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pic>
        <p:nvPicPr>
          <p:cNvPr id="468" name="Image 7" descr=""/>
          <p:cNvPicPr/>
          <p:nvPr/>
        </p:nvPicPr>
        <p:blipFill>
          <a:blip r:embed="rId2"/>
          <a:srcRect l="50983" t="0" r="0" b="0"/>
          <a:stretch/>
        </p:blipFill>
        <p:spPr>
          <a:xfrm>
            <a:off x="8987760" y="2467080"/>
            <a:ext cx="2195640" cy="2553840"/>
          </a:xfrm>
          <a:prstGeom prst="rect">
            <a:avLst/>
          </a:prstGeom>
          <a:noFill/>
          <a:ln w="0">
            <a:noFill/>
          </a:ln>
        </p:spPr>
      </p:pic>
      <p:pic>
        <p:nvPicPr>
          <p:cNvPr id="469" name="Image 9" descr=""/>
          <p:cNvPicPr/>
          <p:nvPr/>
        </p:nvPicPr>
        <p:blipFill>
          <a:blip r:embed="rId3"/>
          <a:stretch/>
        </p:blipFill>
        <p:spPr>
          <a:xfrm>
            <a:off x="908640" y="2126160"/>
            <a:ext cx="4196160" cy="3235320"/>
          </a:xfrm>
          <a:prstGeom prst="rect">
            <a:avLst/>
          </a:prstGeom>
          <a:noFill/>
          <a:ln w="0">
            <a:noFill/>
          </a:ln>
        </p:spPr>
      </p:pic>
      <p:pic>
        <p:nvPicPr>
          <p:cNvPr id="470" name="Image 10" descr=""/>
          <p:cNvPicPr/>
          <p:nvPr/>
        </p:nvPicPr>
        <p:blipFill>
          <a:blip r:embed="rId4"/>
          <a:srcRect l="0" t="0" r="50002" b="0"/>
          <a:stretch/>
        </p:blipFill>
        <p:spPr>
          <a:xfrm>
            <a:off x="6051960" y="2467080"/>
            <a:ext cx="2239560" cy="2553840"/>
          </a:xfrm>
          <a:prstGeom prst="rect">
            <a:avLst/>
          </a:prstGeom>
          <a:noFill/>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1" name="Google Shape;466;p36" descr=""/>
          <p:cNvPicPr/>
          <p:nvPr/>
        </p:nvPicPr>
        <p:blipFill>
          <a:blip r:embed="rId1"/>
          <a:stretch/>
        </p:blipFill>
        <p:spPr>
          <a:xfrm>
            <a:off x="4802760" y="2665080"/>
            <a:ext cx="2600640" cy="3818520"/>
          </a:xfrm>
          <a:prstGeom prst="rect">
            <a:avLst/>
          </a:prstGeom>
          <a:noFill/>
          <a:ln w="0">
            <a:noFill/>
          </a:ln>
        </p:spPr>
      </p:pic>
      <p:sp>
        <p:nvSpPr>
          <p:cNvPr id="472" name="Rectangle 1"/>
          <p:cNvSpPr/>
          <p:nvPr/>
        </p:nvSpPr>
        <p:spPr>
          <a:xfrm>
            <a:off x="903240" y="1282320"/>
            <a:ext cx="10380600" cy="1114200"/>
          </a:xfrm>
          <a:prstGeom prst="rect">
            <a:avLst/>
          </a:prstGeom>
          <a:noFill/>
          <a:ln w="0">
            <a:noFill/>
          </a:ln>
        </p:spPr>
        <p:style>
          <a:lnRef idx="0"/>
          <a:fillRef idx="0"/>
          <a:effectRef idx="0"/>
          <a:fontRef idx="minor"/>
        </p:style>
        <p:txBody>
          <a:bodyPr lIns="90000" rIns="90000" tIns="45000" bIns="45000" anchor="t">
            <a:spAutoFit/>
          </a:bodyPr>
          <a:p>
            <a:pPr algn="ctr">
              <a:lnSpc>
                <a:spcPct val="120000"/>
              </a:lnSpc>
            </a:pPr>
            <a:r>
              <a:rPr b="1" lang="fr-FR" sz="2800" strike="noStrike" u="none">
                <a:solidFill>
                  <a:srgbClr val="000000"/>
                </a:solidFill>
                <a:uFillTx/>
                <a:latin typeface="Calibri"/>
                <a:ea typeface="Calibri"/>
              </a:rPr>
              <a:t>Merci de votre écoute.</a:t>
            </a:r>
            <a:endParaRPr b="0" lang="fr-FR" sz="2800" strike="noStrike" u="none">
              <a:solidFill>
                <a:srgbClr val="000000"/>
              </a:solidFill>
              <a:uFillTx/>
              <a:latin typeface="Arial"/>
            </a:endParaRPr>
          </a:p>
          <a:p>
            <a:pPr algn="ctr">
              <a:lnSpc>
                <a:spcPct val="120000"/>
              </a:lnSpc>
            </a:pPr>
            <a:r>
              <a:rPr b="1" lang="fr-FR" sz="2800" strike="noStrike" u="none">
                <a:solidFill>
                  <a:srgbClr val="000000"/>
                </a:solidFill>
                <a:uFillTx/>
                <a:latin typeface="Calibri"/>
                <a:ea typeface="Calibri"/>
              </a:rPr>
              <a:t>Nous restons à votre disposition pour vous aider à toutes les étapes</a:t>
            </a:r>
            <a:r>
              <a:rPr b="1" lang="fr-FR" sz="1400" strike="noStrike" u="none">
                <a:solidFill>
                  <a:srgbClr val="000000"/>
                </a:solidFill>
                <a:uFillTx/>
                <a:latin typeface="Calibri"/>
                <a:ea typeface="Calibri"/>
              </a:rPr>
              <a:t>.</a:t>
            </a:r>
            <a:endParaRPr b="0" lang="fr-FR" sz="1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0" name="Image 2" descr=""/>
          <p:cNvPicPr/>
          <p:nvPr/>
        </p:nvPicPr>
        <p:blipFill>
          <a:blip r:embed="rId1"/>
          <a:stretch/>
        </p:blipFill>
        <p:spPr>
          <a:xfrm>
            <a:off x="0" y="0"/>
            <a:ext cx="12191040" cy="685692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Google Shape;118;p15"/>
          <p:cNvSpPr/>
          <p:nvPr/>
        </p:nvSpPr>
        <p:spPr>
          <a:xfrm>
            <a:off x="720" y="72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400" strike="noStrike" u="none">
              <a:solidFill>
                <a:srgbClr val="000000"/>
              </a:solidFill>
              <a:uFillTx/>
              <a:latin typeface="Arial"/>
              <a:ea typeface="Arial"/>
            </a:endParaRPr>
          </a:p>
        </p:txBody>
      </p:sp>
      <p:sp>
        <p:nvSpPr>
          <p:cNvPr id="222" name="Google Shape;119;p15"/>
          <p:cNvSpPr/>
          <p:nvPr/>
        </p:nvSpPr>
        <p:spPr>
          <a:xfrm>
            <a:off x="2006640" y="589680"/>
            <a:ext cx="394200" cy="667800"/>
          </a:xfrm>
          <a:custGeom>
            <a:avLst/>
            <a:gdLst>
              <a:gd name="textAreaLeft" fmla="*/ 0 w 394200"/>
              <a:gd name="textAreaRight" fmla="*/ 395280 w 3942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3" name="Google Shape;120;p15"/>
          <p:cNvSpPr/>
          <p:nvPr/>
        </p:nvSpPr>
        <p:spPr>
          <a:xfrm>
            <a:off x="22356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4" name="Google Shape;121;p15"/>
          <p:cNvSpPr/>
          <p:nvPr/>
        </p:nvSpPr>
        <p:spPr>
          <a:xfrm>
            <a:off x="24548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5" name="Google Shape;122;p15"/>
          <p:cNvSpPr/>
          <p:nvPr/>
        </p:nvSpPr>
        <p:spPr>
          <a:xfrm>
            <a:off x="2683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6" name="Google Shape;123;p15"/>
          <p:cNvSpPr/>
          <p:nvPr/>
        </p:nvSpPr>
        <p:spPr>
          <a:xfrm>
            <a:off x="291276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7" name="Google Shape;124;p15"/>
          <p:cNvSpPr/>
          <p:nvPr/>
        </p:nvSpPr>
        <p:spPr>
          <a:xfrm>
            <a:off x="300780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8" name="Google Shape;125;p15"/>
          <p:cNvSpPr/>
          <p:nvPr/>
        </p:nvSpPr>
        <p:spPr>
          <a:xfrm>
            <a:off x="323676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29" name="Google Shape;126;p15"/>
          <p:cNvSpPr/>
          <p:nvPr/>
        </p:nvSpPr>
        <p:spPr>
          <a:xfrm>
            <a:off x="35690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0" name="Google Shape;127;p15"/>
          <p:cNvSpPr/>
          <p:nvPr/>
        </p:nvSpPr>
        <p:spPr>
          <a:xfrm>
            <a:off x="3799440" y="589680"/>
            <a:ext cx="262440" cy="667800"/>
          </a:xfrm>
          <a:custGeom>
            <a:avLst/>
            <a:gdLst>
              <a:gd name="textAreaLeft" fmla="*/ 0 w 262440"/>
              <a:gd name="textAreaRight" fmla="*/ 263520 w 26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1" name="Google Shape;128;p15"/>
          <p:cNvSpPr/>
          <p:nvPr/>
        </p:nvSpPr>
        <p:spPr>
          <a:xfrm>
            <a:off x="39042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2" name="Google Shape;129;p15"/>
          <p:cNvSpPr/>
          <p:nvPr/>
        </p:nvSpPr>
        <p:spPr>
          <a:xfrm>
            <a:off x="3999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3" name="Google Shape;130;p15"/>
          <p:cNvSpPr/>
          <p:nvPr/>
        </p:nvSpPr>
        <p:spPr>
          <a:xfrm>
            <a:off x="4228560" y="589680"/>
            <a:ext cx="287280" cy="667800"/>
          </a:xfrm>
          <a:custGeom>
            <a:avLst/>
            <a:gdLst>
              <a:gd name="textAreaLeft" fmla="*/ 0 w 287280"/>
              <a:gd name="textAreaRight" fmla="*/ 288360 w 2872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4" name="Google Shape;131;p15"/>
          <p:cNvSpPr/>
          <p:nvPr/>
        </p:nvSpPr>
        <p:spPr>
          <a:xfrm>
            <a:off x="43430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5" name="Google Shape;132;p15"/>
          <p:cNvSpPr/>
          <p:nvPr/>
        </p:nvSpPr>
        <p:spPr>
          <a:xfrm>
            <a:off x="4572000" y="589680"/>
            <a:ext cx="308520" cy="667800"/>
          </a:xfrm>
          <a:custGeom>
            <a:avLst/>
            <a:gdLst>
              <a:gd name="textAreaLeft" fmla="*/ 0 w 308520"/>
              <a:gd name="textAreaRight" fmla="*/ 309600 w 308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6" name="Google Shape;133;p15"/>
          <p:cNvSpPr/>
          <p:nvPr/>
        </p:nvSpPr>
        <p:spPr>
          <a:xfrm>
            <a:off x="472464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7" name="Google Shape;134;p15"/>
          <p:cNvSpPr/>
          <p:nvPr/>
        </p:nvSpPr>
        <p:spPr>
          <a:xfrm>
            <a:off x="507744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8" name="Google Shape;135;p15"/>
          <p:cNvSpPr/>
          <p:nvPr/>
        </p:nvSpPr>
        <p:spPr>
          <a:xfrm>
            <a:off x="52869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39" name="Google Shape;136;p15"/>
          <p:cNvSpPr/>
          <p:nvPr/>
        </p:nvSpPr>
        <p:spPr>
          <a:xfrm>
            <a:off x="543024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0" name="Google Shape;137;p15"/>
          <p:cNvSpPr/>
          <p:nvPr/>
        </p:nvSpPr>
        <p:spPr>
          <a:xfrm>
            <a:off x="55256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1" name="Google Shape;138;p15"/>
          <p:cNvSpPr/>
          <p:nvPr/>
        </p:nvSpPr>
        <p:spPr>
          <a:xfrm>
            <a:off x="5754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2" name="Google Shape;139;p15"/>
          <p:cNvSpPr/>
          <p:nvPr/>
        </p:nvSpPr>
        <p:spPr>
          <a:xfrm>
            <a:off x="6106680" y="589680"/>
            <a:ext cx="327600" cy="667800"/>
          </a:xfrm>
          <a:custGeom>
            <a:avLst/>
            <a:gdLst>
              <a:gd name="textAreaLeft" fmla="*/ 0 w 327600"/>
              <a:gd name="textAreaRight" fmla="*/ 328680 w 3276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3" name="Google Shape;140;p15"/>
          <p:cNvSpPr/>
          <p:nvPr/>
        </p:nvSpPr>
        <p:spPr>
          <a:xfrm>
            <a:off x="6268680" y="589680"/>
            <a:ext cx="352440" cy="667800"/>
          </a:xfrm>
          <a:custGeom>
            <a:avLst/>
            <a:gdLst>
              <a:gd name="textAreaLeft" fmla="*/ 0 w 352440"/>
              <a:gd name="textAreaRight" fmla="*/ 353520 w 35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4" name="Google Shape;141;p15"/>
          <p:cNvSpPr/>
          <p:nvPr/>
        </p:nvSpPr>
        <p:spPr>
          <a:xfrm>
            <a:off x="645948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5" name="Google Shape;142;p15"/>
          <p:cNvSpPr/>
          <p:nvPr/>
        </p:nvSpPr>
        <p:spPr>
          <a:xfrm>
            <a:off x="66884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6" name="Google Shape;143;p15"/>
          <p:cNvSpPr/>
          <p:nvPr/>
        </p:nvSpPr>
        <p:spPr>
          <a:xfrm>
            <a:off x="6917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7" name="Google Shape;144;p15"/>
          <p:cNvSpPr/>
          <p:nvPr/>
        </p:nvSpPr>
        <p:spPr>
          <a:xfrm>
            <a:off x="7012440" y="589680"/>
            <a:ext cx="345240" cy="667800"/>
          </a:xfrm>
          <a:custGeom>
            <a:avLst/>
            <a:gdLst>
              <a:gd name="textAreaLeft" fmla="*/ 0 w 345240"/>
              <a:gd name="textAreaRight" fmla="*/ 346320 w 3452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8" name="Google Shape;145;p15"/>
          <p:cNvSpPr/>
          <p:nvPr/>
        </p:nvSpPr>
        <p:spPr>
          <a:xfrm>
            <a:off x="719388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49" name="Google Shape;146;p15"/>
          <p:cNvSpPr/>
          <p:nvPr/>
        </p:nvSpPr>
        <p:spPr>
          <a:xfrm>
            <a:off x="7403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0" name="Google Shape;147;p15"/>
          <p:cNvSpPr/>
          <p:nvPr/>
        </p:nvSpPr>
        <p:spPr>
          <a:xfrm>
            <a:off x="74988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1" name="Google Shape;148;p15"/>
          <p:cNvSpPr/>
          <p:nvPr/>
        </p:nvSpPr>
        <p:spPr>
          <a:xfrm>
            <a:off x="7916760" y="589680"/>
            <a:ext cx="290880" cy="667800"/>
          </a:xfrm>
          <a:custGeom>
            <a:avLst/>
            <a:gdLst>
              <a:gd name="textAreaLeft" fmla="*/ 0 w 290880"/>
              <a:gd name="textAreaRight" fmla="*/ 291960 w 2908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2" name="Google Shape;149;p15"/>
          <p:cNvSpPr/>
          <p:nvPr/>
        </p:nvSpPr>
        <p:spPr>
          <a:xfrm>
            <a:off x="814536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3" name="Google Shape;150;p15"/>
          <p:cNvSpPr/>
          <p:nvPr/>
        </p:nvSpPr>
        <p:spPr>
          <a:xfrm>
            <a:off x="849816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4" name="Google Shape;151;p15"/>
          <p:cNvSpPr/>
          <p:nvPr/>
        </p:nvSpPr>
        <p:spPr>
          <a:xfrm>
            <a:off x="872712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5" name="Google Shape;152;p15"/>
          <p:cNvSpPr/>
          <p:nvPr/>
        </p:nvSpPr>
        <p:spPr>
          <a:xfrm>
            <a:off x="8955720" y="589680"/>
            <a:ext cx="352080" cy="667800"/>
          </a:xfrm>
          <a:custGeom>
            <a:avLst/>
            <a:gdLst>
              <a:gd name="textAreaLeft" fmla="*/ 0 w 352080"/>
              <a:gd name="textAreaRight" fmla="*/ 353160 w 3520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6" name="Google Shape;153;p15"/>
          <p:cNvSpPr/>
          <p:nvPr/>
        </p:nvSpPr>
        <p:spPr>
          <a:xfrm>
            <a:off x="914688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7" name="Google Shape;154;p15"/>
          <p:cNvSpPr/>
          <p:nvPr/>
        </p:nvSpPr>
        <p:spPr>
          <a:xfrm>
            <a:off x="936612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8" name="Google Shape;155;p15"/>
          <p:cNvSpPr/>
          <p:nvPr/>
        </p:nvSpPr>
        <p:spPr>
          <a:xfrm>
            <a:off x="971856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59" name="Google Shape;156;p15"/>
          <p:cNvSpPr/>
          <p:nvPr/>
        </p:nvSpPr>
        <p:spPr>
          <a:xfrm>
            <a:off x="9937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60" name="Google Shape;157;p15"/>
          <p:cNvSpPr/>
          <p:nvPr/>
        </p:nvSpPr>
        <p:spPr>
          <a:xfrm>
            <a:off x="101667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61" name="Google Shape;158;p15"/>
          <p:cNvSpPr/>
          <p:nvPr/>
        </p:nvSpPr>
        <p:spPr>
          <a:xfrm>
            <a:off x="1064340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262" name="Google Shape;159;p15"/>
          <p:cNvSpPr/>
          <p:nvPr/>
        </p:nvSpPr>
        <p:spPr>
          <a:xfrm>
            <a:off x="1505520" y="1259280"/>
            <a:ext cx="9836640" cy="729720"/>
          </a:xfrm>
          <a:custGeom>
            <a:avLst/>
            <a:gdLst>
              <a:gd name="textAreaLeft" fmla="*/ 0 w 9836640"/>
              <a:gd name="textAreaRight" fmla="*/ 9837720 w 9836640"/>
              <a:gd name="textAreaTop" fmla="*/ 0 h 729720"/>
              <a:gd name="textAreaBottom" fmla="*/ 730800 h 729720"/>
            </a:gdLst>
            <a:ahLst/>
            <a:rect l="textAreaLeft" t="textAreaTop" r="textAreaRight" b="textAreaBottom"/>
            <a:pathLst>
              <a:path w="21600" h="21600">
                <a:moveTo>
                  <a:pt x="0" y="0"/>
                </a:moveTo>
                <a:lnTo>
                  <a:pt x="21600" y="0"/>
                </a:lnTo>
                <a:lnTo>
                  <a:pt x="21600" y="21600"/>
                </a:lnTo>
                <a:lnTo>
                  <a:pt x="0" y="21600"/>
                </a:lnTo>
                <a:lnTo>
                  <a:pt x="0" y="0"/>
                </a:lnTo>
                <a:close/>
              </a:path>
            </a:pathLst>
          </a:custGeom>
          <a:solidFill>
            <a:srgbClr val="ffffff"/>
          </a:solidFill>
          <a:ln w="0">
            <a:noFill/>
          </a:ln>
        </p:spPr>
        <p:style>
          <a:lnRef idx="0"/>
          <a:fillRef idx="0"/>
          <a:effectRef idx="0"/>
          <a:fontRef idx="minor"/>
        </p:style>
        <p:txBody>
          <a:bodyPr lIns="0" rIns="0" tIns="0" bIns="0" anchor="t">
            <a:noAutofit/>
          </a:bodyPr>
          <a:p>
            <a:pPr>
              <a:lnSpc>
                <a:spcPct val="100000"/>
              </a:lnSpc>
              <a:tabLst>
                <a:tab algn="l" pos="0"/>
              </a:tabLst>
            </a:pPr>
            <a:r>
              <a:rPr b="0" lang="fr-FR" sz="4400" strike="noStrike" u="none">
                <a:solidFill>
                  <a:srgbClr val="000000"/>
                </a:solidFill>
                <a:uFillTx/>
                <a:latin typeface="Calibri"/>
                <a:ea typeface="Calibri"/>
              </a:rPr>
              <a:t>     </a:t>
            </a:r>
            <a:r>
              <a:rPr b="0" i="1" lang="fr-FR" sz="3200" strike="noStrike" u="none">
                <a:solidFill>
                  <a:srgbClr val="000000"/>
                </a:solidFill>
                <a:uFillTx/>
                <a:latin typeface="Calibri"/>
                <a:ea typeface="Calibri"/>
              </a:rPr>
              <a:t>Depuis 2020, de grands changements !</a:t>
            </a:r>
            <a:endParaRPr b="0" lang="fr-FR" sz="3200" strike="noStrike" u="none">
              <a:solidFill>
                <a:srgbClr val="000000"/>
              </a:solidFill>
              <a:uFillTx/>
              <a:latin typeface="Arial"/>
            </a:endParaRPr>
          </a:p>
        </p:txBody>
      </p:sp>
      <p:sp>
        <p:nvSpPr>
          <p:cNvPr id="263" name="Google Shape;160;p15"/>
          <p:cNvSpPr/>
          <p:nvPr/>
        </p:nvSpPr>
        <p:spPr>
          <a:xfrm>
            <a:off x="1026360" y="1875240"/>
            <a:ext cx="9916200" cy="4540320"/>
          </a:xfrm>
          <a:custGeom>
            <a:avLst/>
            <a:gdLst>
              <a:gd name="textAreaLeft" fmla="*/ 0 w 9916200"/>
              <a:gd name="textAreaRight" fmla="*/ 9917280 w 9916200"/>
              <a:gd name="textAreaTop" fmla="*/ 0 h 4540320"/>
              <a:gd name="textAreaBottom" fmla="*/ 4541400 h 454032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tabLst>
                <a:tab algn="l" pos="0"/>
              </a:tabLst>
            </a:pPr>
            <a:endParaRPr b="0" lang="fr-FR" sz="1800" strike="noStrike" u="none">
              <a:solidFill>
                <a:srgbClr val="000000"/>
              </a:solidFill>
              <a:uFillTx/>
              <a:latin typeface="Arial"/>
            </a:endParaRPr>
          </a:p>
          <a:p>
            <a:pPr>
              <a:lnSpc>
                <a:spcPct val="100000"/>
              </a:lnSpc>
              <a:tabLst>
                <a:tab algn="l" pos="0"/>
              </a:tabLst>
            </a:pPr>
            <a:r>
              <a:rPr b="1" i="1" lang="fr-FR" sz="2400" strike="noStrike" u="none">
                <a:solidFill>
                  <a:srgbClr val="000000"/>
                </a:solidFill>
                <a:uFillTx/>
                <a:latin typeface="Calibri"/>
                <a:ea typeface="Calibri"/>
              </a:rPr>
              <a:t>Et ce sont des changements avec des conséquences graves…</a:t>
            </a:r>
            <a:endParaRPr b="0" lang="fr-FR" sz="2400" strike="noStrike" u="none">
              <a:solidFill>
                <a:srgbClr val="000000"/>
              </a:solidFill>
              <a:uFillTx/>
              <a:latin typeface="Arial"/>
            </a:endParaRPr>
          </a:p>
          <a:p>
            <a:pPr marL="457200">
              <a:lnSpc>
                <a:spcPct val="100000"/>
              </a:lnSpc>
              <a:tabLst>
                <a:tab algn="l" pos="0"/>
              </a:tabLst>
            </a:pPr>
            <a:r>
              <a:rPr b="0" lang="fr-FR" sz="2400" strike="noStrike" u="sng">
                <a:solidFill>
                  <a:srgbClr val="000000"/>
                </a:solidFill>
                <a:uFillTx/>
                <a:latin typeface="Calibri"/>
                <a:ea typeface="Calibri"/>
              </a:rPr>
              <a:t>Le paritarisme </a:t>
            </a:r>
            <a:r>
              <a:rPr b="0" lang="fr-FR" sz="2400" strike="noStrike" u="none">
                <a:solidFill>
                  <a:srgbClr val="000000"/>
                </a:solidFill>
                <a:uFillTx/>
                <a:latin typeface="Calibri"/>
                <a:ea typeface="Calibri"/>
              </a:rPr>
              <a:t>a été  supprimé par la loi Fonction Publique : la loi de la « confiance » de M. Blanquer.</a:t>
            </a:r>
            <a:endParaRPr b="0" lang="fr-FR" sz="2400" strike="noStrike" u="none">
              <a:solidFill>
                <a:srgbClr val="000000"/>
              </a:solidFill>
              <a:uFillTx/>
              <a:latin typeface="Arial"/>
            </a:endParaRPr>
          </a:p>
          <a:p>
            <a:pPr marL="457200">
              <a:lnSpc>
                <a:spcPct val="100000"/>
              </a:lnSpc>
              <a:tabLst>
                <a:tab algn="l" pos="0"/>
              </a:tabLst>
            </a:pPr>
            <a:r>
              <a:rPr b="0" lang="fr-FR" sz="2400" strike="noStrike" u="none">
                <a:solidFill>
                  <a:srgbClr val="000000"/>
                </a:solidFill>
                <a:uFillTx/>
                <a:latin typeface="Calibri"/>
                <a:ea typeface="Calibri"/>
              </a:rPr>
              <a:t>Les commissaires paritaires, c’est ( c’était) nous!</a:t>
            </a:r>
            <a:endParaRPr b="0" lang="fr-FR" sz="2400" strike="noStrike" u="none">
              <a:solidFill>
                <a:srgbClr val="000000"/>
              </a:solidFill>
              <a:uFillTx/>
              <a:latin typeface="Arial"/>
            </a:endParaRPr>
          </a:p>
          <a:p>
            <a:pPr marL="457200">
              <a:lnSpc>
                <a:spcPct val="100000"/>
              </a:lnSpc>
              <a:tabLst>
                <a:tab algn="l" pos="0"/>
              </a:tabLst>
            </a:pPr>
            <a:r>
              <a:rPr b="0" lang="fr-FR" sz="2400" strike="noStrike" u="none">
                <a:solidFill>
                  <a:srgbClr val="000000"/>
                </a:solidFill>
                <a:uFillTx/>
                <a:latin typeface="Calibri"/>
                <a:ea typeface="Calibri"/>
              </a:rPr>
              <a:t>Désormais, </a:t>
            </a:r>
            <a:r>
              <a:rPr b="0" lang="fr-FR" sz="2400" strike="noStrike" u="sng">
                <a:solidFill>
                  <a:srgbClr val="000000"/>
                </a:solidFill>
                <a:uFillTx/>
                <a:latin typeface="Calibri"/>
                <a:ea typeface="Calibri"/>
              </a:rPr>
              <a:t>il n’y a plus de transparence dans les affectations des collègues. </a:t>
            </a:r>
            <a:r>
              <a:rPr b="0" lang="fr-FR" sz="2400" strike="noStrike" u="none">
                <a:solidFill>
                  <a:srgbClr val="000000"/>
                </a:solidFill>
                <a:uFillTx/>
                <a:latin typeface="Calibri"/>
                <a:ea typeface="Calibri"/>
              </a:rPr>
              <a:t>C’est réalisé dans les bureaux de l’IA à Melun,  sans représentant des personnels pour contrôler le travail et s’assurer de l’équité de traitement de tous.</a:t>
            </a:r>
            <a:endParaRPr b="0" lang="fr-FR" sz="2400" strike="noStrike" u="none">
              <a:solidFill>
                <a:srgbClr val="000000"/>
              </a:solidFill>
              <a:uFillTx/>
              <a:latin typeface="Arial"/>
            </a:endParaRPr>
          </a:p>
          <a:p>
            <a:pPr marL="457200">
              <a:lnSpc>
                <a:spcPct val="100000"/>
              </a:lnSpc>
              <a:tabLst>
                <a:tab algn="l" pos="0"/>
              </a:tabLst>
            </a:pPr>
            <a:r>
              <a:rPr b="0" lang="fr-FR" sz="2400" strike="noStrike" u="none">
                <a:solidFill>
                  <a:srgbClr val="000000"/>
                </a:solidFill>
                <a:uFillTx/>
                <a:latin typeface="Calibri"/>
                <a:ea typeface="Calibri"/>
              </a:rPr>
              <a:t>Il n’y a plus aucun document transmis aux O.S. concernant la mobilité.</a:t>
            </a:r>
            <a:endParaRPr b="0" lang="fr-FR" sz="2400" strike="noStrike" u="none">
              <a:solidFill>
                <a:srgbClr val="000000"/>
              </a:solidFill>
              <a:uFillTx/>
              <a:latin typeface="Arial"/>
            </a:endParaRPr>
          </a:p>
          <a:p>
            <a:pPr marL="457200">
              <a:lnSpc>
                <a:spcPct val="100000"/>
              </a:lnSpc>
              <a:tabLst>
                <a:tab algn="l" pos="0"/>
              </a:tabLst>
            </a:pPr>
            <a:r>
              <a:rPr b="0" lang="fr-FR" sz="2400" strike="noStrike" u="none">
                <a:solidFill>
                  <a:srgbClr val="000000"/>
                </a:solidFill>
                <a:uFillTx/>
                <a:latin typeface="Calibri"/>
                <a:ea typeface="Calibri"/>
              </a:rPr>
              <a:t>La plupart du temps, en vue de faire rectifier une erreur, il faudra exercer son droit de recours de façon individuelle.</a:t>
            </a:r>
            <a:endParaRPr b="0" lang="fr-FR" sz="2400" strike="noStrike" u="none">
              <a:solidFill>
                <a:srgbClr val="000000"/>
              </a:solidFill>
              <a:uFillTx/>
              <a:latin typeface="Arial"/>
            </a:endParaRPr>
          </a:p>
          <a:p>
            <a:pPr marL="457200">
              <a:lnSpc>
                <a:spcPct val="100000"/>
              </a:lnSpc>
              <a:tabLst>
                <a:tab algn="l" pos="0"/>
              </a:tabLst>
            </a:pPr>
            <a:endParaRPr b="0" lang="fr-FR" sz="2400" strike="noStrike" u="none">
              <a:solidFill>
                <a:srgbClr val="000000"/>
              </a:solidFill>
              <a:uFillTx/>
              <a:latin typeface="Arial"/>
            </a:endParaRPr>
          </a:p>
        </p:txBody>
      </p:sp>
      <p:sp>
        <p:nvSpPr>
          <p:cNvPr id="264" name="ZoneTexte 1"/>
          <p:cNvSpPr/>
          <p:nvPr/>
        </p:nvSpPr>
        <p:spPr>
          <a:xfrm>
            <a:off x="1922040" y="520200"/>
            <a:ext cx="9003600" cy="7984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3250" strike="noStrike" u="none">
                <a:solidFill>
                  <a:srgbClr val="e46c0a"/>
                </a:solidFill>
                <a:uFillTx/>
                <a:latin typeface="Calibri"/>
                <a:ea typeface="Arial"/>
              </a:rPr>
              <a:t>Réunion</a:t>
            </a:r>
            <a:r>
              <a:rPr b="0" lang="fr-FR" sz="1400" strike="noStrike" u="none">
                <a:solidFill>
                  <a:srgbClr val="e46c0a"/>
                </a:solidFill>
                <a:uFillTx/>
                <a:latin typeface="Calibri"/>
                <a:ea typeface="Calibri"/>
              </a:rPr>
              <a:t>  </a:t>
            </a:r>
            <a:r>
              <a:rPr b="0" lang="fr-FR" sz="3250" strike="noStrike" u="none">
                <a:solidFill>
                  <a:srgbClr val="e46c0a"/>
                </a:solidFill>
                <a:uFillTx/>
                <a:latin typeface="Calibri"/>
                <a:ea typeface="Arial"/>
              </a:rPr>
              <a:t>d’information syndicale – mouvement 2025 </a:t>
            </a:r>
            <a:endParaRPr b="0" lang="fr-FR" sz="325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Google Shape;167;p16"/>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400" strike="noStrike" u="none">
              <a:solidFill>
                <a:srgbClr val="000000"/>
              </a:solidFill>
              <a:uFillTx/>
              <a:latin typeface="Arial"/>
              <a:ea typeface="Arial"/>
            </a:endParaRPr>
          </a:p>
        </p:txBody>
      </p:sp>
      <p:sp>
        <p:nvSpPr>
          <p:cNvPr id="266" name="Google Shape;168;p16"/>
          <p:cNvSpPr/>
          <p:nvPr/>
        </p:nvSpPr>
        <p:spPr>
          <a:xfrm>
            <a:off x="2006640" y="589680"/>
            <a:ext cx="394200" cy="667800"/>
          </a:xfrm>
          <a:custGeom>
            <a:avLst/>
            <a:gdLst>
              <a:gd name="textAreaLeft" fmla="*/ 0 w 394200"/>
              <a:gd name="textAreaRight" fmla="*/ 395280 w 3942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67" name="Google Shape;169;p16"/>
          <p:cNvSpPr/>
          <p:nvPr/>
        </p:nvSpPr>
        <p:spPr>
          <a:xfrm>
            <a:off x="22356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68" name="Google Shape;170;p16"/>
          <p:cNvSpPr/>
          <p:nvPr/>
        </p:nvSpPr>
        <p:spPr>
          <a:xfrm>
            <a:off x="24548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69" name="Google Shape;171;p16"/>
          <p:cNvSpPr/>
          <p:nvPr/>
        </p:nvSpPr>
        <p:spPr>
          <a:xfrm>
            <a:off x="2683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0" name="Google Shape;172;p16"/>
          <p:cNvSpPr/>
          <p:nvPr/>
        </p:nvSpPr>
        <p:spPr>
          <a:xfrm>
            <a:off x="291276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1" name="Google Shape;173;p16"/>
          <p:cNvSpPr/>
          <p:nvPr/>
        </p:nvSpPr>
        <p:spPr>
          <a:xfrm>
            <a:off x="300780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2" name="Google Shape;174;p16"/>
          <p:cNvSpPr/>
          <p:nvPr/>
        </p:nvSpPr>
        <p:spPr>
          <a:xfrm>
            <a:off x="323676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3" name="Google Shape;175;p16"/>
          <p:cNvSpPr/>
          <p:nvPr/>
        </p:nvSpPr>
        <p:spPr>
          <a:xfrm>
            <a:off x="35690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4" name="Google Shape;176;p16"/>
          <p:cNvSpPr/>
          <p:nvPr/>
        </p:nvSpPr>
        <p:spPr>
          <a:xfrm>
            <a:off x="3799440" y="589680"/>
            <a:ext cx="262440" cy="667800"/>
          </a:xfrm>
          <a:custGeom>
            <a:avLst/>
            <a:gdLst>
              <a:gd name="textAreaLeft" fmla="*/ 0 w 262440"/>
              <a:gd name="textAreaRight" fmla="*/ 263520 w 26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5" name="Google Shape;177;p16"/>
          <p:cNvSpPr/>
          <p:nvPr/>
        </p:nvSpPr>
        <p:spPr>
          <a:xfrm>
            <a:off x="39042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6" name="Google Shape;178;p16"/>
          <p:cNvSpPr/>
          <p:nvPr/>
        </p:nvSpPr>
        <p:spPr>
          <a:xfrm>
            <a:off x="3999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7" name="Google Shape;179;p16"/>
          <p:cNvSpPr/>
          <p:nvPr/>
        </p:nvSpPr>
        <p:spPr>
          <a:xfrm>
            <a:off x="4228560" y="589680"/>
            <a:ext cx="287280" cy="667800"/>
          </a:xfrm>
          <a:custGeom>
            <a:avLst/>
            <a:gdLst>
              <a:gd name="textAreaLeft" fmla="*/ 0 w 287280"/>
              <a:gd name="textAreaRight" fmla="*/ 288360 w 2872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8" name="Google Shape;180;p16"/>
          <p:cNvSpPr/>
          <p:nvPr/>
        </p:nvSpPr>
        <p:spPr>
          <a:xfrm>
            <a:off x="43430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79" name="Google Shape;181;p16"/>
          <p:cNvSpPr/>
          <p:nvPr/>
        </p:nvSpPr>
        <p:spPr>
          <a:xfrm>
            <a:off x="4572000" y="589680"/>
            <a:ext cx="308520" cy="667800"/>
          </a:xfrm>
          <a:custGeom>
            <a:avLst/>
            <a:gdLst>
              <a:gd name="textAreaLeft" fmla="*/ 0 w 308520"/>
              <a:gd name="textAreaRight" fmla="*/ 309600 w 308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0" name="Google Shape;182;p16"/>
          <p:cNvSpPr/>
          <p:nvPr/>
        </p:nvSpPr>
        <p:spPr>
          <a:xfrm>
            <a:off x="472464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1" name="Google Shape;183;p16"/>
          <p:cNvSpPr/>
          <p:nvPr/>
        </p:nvSpPr>
        <p:spPr>
          <a:xfrm>
            <a:off x="507744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2" name="Google Shape;184;p16"/>
          <p:cNvSpPr/>
          <p:nvPr/>
        </p:nvSpPr>
        <p:spPr>
          <a:xfrm>
            <a:off x="52869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3" name="Google Shape;185;p16"/>
          <p:cNvSpPr/>
          <p:nvPr/>
        </p:nvSpPr>
        <p:spPr>
          <a:xfrm>
            <a:off x="543024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4" name="Google Shape;186;p16"/>
          <p:cNvSpPr/>
          <p:nvPr/>
        </p:nvSpPr>
        <p:spPr>
          <a:xfrm>
            <a:off x="552564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5" name="Google Shape;187;p16"/>
          <p:cNvSpPr/>
          <p:nvPr/>
        </p:nvSpPr>
        <p:spPr>
          <a:xfrm>
            <a:off x="57546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6" name="Google Shape;188;p16"/>
          <p:cNvSpPr/>
          <p:nvPr/>
        </p:nvSpPr>
        <p:spPr>
          <a:xfrm>
            <a:off x="6106680" y="589680"/>
            <a:ext cx="327600" cy="667800"/>
          </a:xfrm>
          <a:custGeom>
            <a:avLst/>
            <a:gdLst>
              <a:gd name="textAreaLeft" fmla="*/ 0 w 327600"/>
              <a:gd name="textAreaRight" fmla="*/ 328680 w 32760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7" name="Google Shape;189;p16"/>
          <p:cNvSpPr/>
          <p:nvPr/>
        </p:nvSpPr>
        <p:spPr>
          <a:xfrm>
            <a:off x="6268680" y="589680"/>
            <a:ext cx="352440" cy="667800"/>
          </a:xfrm>
          <a:custGeom>
            <a:avLst/>
            <a:gdLst>
              <a:gd name="textAreaLeft" fmla="*/ 0 w 352440"/>
              <a:gd name="textAreaRight" fmla="*/ 353520 w 352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8" name="Google Shape;190;p16"/>
          <p:cNvSpPr/>
          <p:nvPr/>
        </p:nvSpPr>
        <p:spPr>
          <a:xfrm>
            <a:off x="645948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89" name="Google Shape;191;p16"/>
          <p:cNvSpPr/>
          <p:nvPr/>
        </p:nvSpPr>
        <p:spPr>
          <a:xfrm>
            <a:off x="668844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0" name="Google Shape;192;p16"/>
          <p:cNvSpPr/>
          <p:nvPr/>
        </p:nvSpPr>
        <p:spPr>
          <a:xfrm>
            <a:off x="6917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1" name="Google Shape;193;p16"/>
          <p:cNvSpPr/>
          <p:nvPr/>
        </p:nvSpPr>
        <p:spPr>
          <a:xfrm>
            <a:off x="7012440" y="589680"/>
            <a:ext cx="345240" cy="667800"/>
          </a:xfrm>
          <a:custGeom>
            <a:avLst/>
            <a:gdLst>
              <a:gd name="textAreaLeft" fmla="*/ 0 w 345240"/>
              <a:gd name="textAreaRight" fmla="*/ 346320 w 3452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2" name="Google Shape;194;p16"/>
          <p:cNvSpPr/>
          <p:nvPr/>
        </p:nvSpPr>
        <p:spPr>
          <a:xfrm>
            <a:off x="7193880" y="589680"/>
            <a:ext cx="366120" cy="667800"/>
          </a:xfrm>
          <a:custGeom>
            <a:avLst/>
            <a:gdLst>
              <a:gd name="textAreaLeft" fmla="*/ 0 w 366120"/>
              <a:gd name="textAreaRight" fmla="*/ 367200 w 3661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3" name="Google Shape;195;p16"/>
          <p:cNvSpPr/>
          <p:nvPr/>
        </p:nvSpPr>
        <p:spPr>
          <a:xfrm>
            <a:off x="7403400" y="589680"/>
            <a:ext cx="251640" cy="667800"/>
          </a:xfrm>
          <a:custGeom>
            <a:avLst/>
            <a:gdLst>
              <a:gd name="textAreaLeft" fmla="*/ 0 w 251640"/>
              <a:gd name="textAreaRight" fmla="*/ 252720 w 251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4" name="Google Shape;196;p16"/>
          <p:cNvSpPr/>
          <p:nvPr/>
        </p:nvSpPr>
        <p:spPr>
          <a:xfrm>
            <a:off x="749880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5" name="Google Shape;197;p16"/>
          <p:cNvSpPr/>
          <p:nvPr/>
        </p:nvSpPr>
        <p:spPr>
          <a:xfrm>
            <a:off x="7916760" y="589680"/>
            <a:ext cx="290880" cy="667800"/>
          </a:xfrm>
          <a:custGeom>
            <a:avLst/>
            <a:gdLst>
              <a:gd name="textAreaLeft" fmla="*/ 0 w 290880"/>
              <a:gd name="textAreaRight" fmla="*/ 291960 w 2908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6" name="Google Shape;198;p16"/>
          <p:cNvSpPr/>
          <p:nvPr/>
        </p:nvSpPr>
        <p:spPr>
          <a:xfrm>
            <a:off x="814536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7" name="Google Shape;199;p16"/>
          <p:cNvSpPr/>
          <p:nvPr/>
        </p:nvSpPr>
        <p:spPr>
          <a:xfrm>
            <a:off x="8498160" y="589680"/>
            <a:ext cx="389520" cy="667800"/>
          </a:xfrm>
          <a:custGeom>
            <a:avLst/>
            <a:gdLst>
              <a:gd name="textAreaLeft" fmla="*/ 0 w 389520"/>
              <a:gd name="textAreaRight" fmla="*/ 390600 w 3895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8" name="Google Shape;200;p16"/>
          <p:cNvSpPr/>
          <p:nvPr/>
        </p:nvSpPr>
        <p:spPr>
          <a:xfrm>
            <a:off x="872712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299" name="Google Shape;201;p16"/>
          <p:cNvSpPr/>
          <p:nvPr/>
        </p:nvSpPr>
        <p:spPr>
          <a:xfrm>
            <a:off x="8955720" y="589680"/>
            <a:ext cx="352080" cy="667800"/>
          </a:xfrm>
          <a:custGeom>
            <a:avLst/>
            <a:gdLst>
              <a:gd name="textAreaLeft" fmla="*/ 0 w 352080"/>
              <a:gd name="textAreaRight" fmla="*/ 353160 w 3520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0" name="Google Shape;202;p16"/>
          <p:cNvSpPr/>
          <p:nvPr/>
        </p:nvSpPr>
        <p:spPr>
          <a:xfrm>
            <a:off x="914688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1" name="Google Shape;203;p16"/>
          <p:cNvSpPr/>
          <p:nvPr/>
        </p:nvSpPr>
        <p:spPr>
          <a:xfrm>
            <a:off x="9366120" y="589680"/>
            <a:ext cx="512640" cy="667800"/>
          </a:xfrm>
          <a:custGeom>
            <a:avLst/>
            <a:gdLst>
              <a:gd name="textAreaLeft" fmla="*/ 0 w 512640"/>
              <a:gd name="textAreaRight" fmla="*/ 513720 w 5126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2" name="Google Shape;204;p16"/>
          <p:cNvSpPr/>
          <p:nvPr/>
        </p:nvSpPr>
        <p:spPr>
          <a:xfrm>
            <a:off x="9718560" y="589680"/>
            <a:ext cx="376920" cy="667800"/>
          </a:xfrm>
          <a:custGeom>
            <a:avLst/>
            <a:gdLst>
              <a:gd name="textAreaLeft" fmla="*/ 0 w 376920"/>
              <a:gd name="textAreaRight" fmla="*/ 378000 w 37692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3" name="Google Shape;205;p16"/>
          <p:cNvSpPr/>
          <p:nvPr/>
        </p:nvSpPr>
        <p:spPr>
          <a:xfrm>
            <a:off x="9937800" y="589680"/>
            <a:ext cx="388440" cy="667800"/>
          </a:xfrm>
          <a:custGeom>
            <a:avLst/>
            <a:gdLst>
              <a:gd name="textAreaLeft" fmla="*/ 0 w 388440"/>
              <a:gd name="textAreaRight" fmla="*/ 389520 w 38844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4" name="Google Shape;206;p16"/>
          <p:cNvSpPr/>
          <p:nvPr/>
        </p:nvSpPr>
        <p:spPr>
          <a:xfrm>
            <a:off x="10166760" y="589680"/>
            <a:ext cx="300960" cy="667800"/>
          </a:xfrm>
          <a:custGeom>
            <a:avLst/>
            <a:gdLst>
              <a:gd name="textAreaLeft" fmla="*/ 0 w 300960"/>
              <a:gd name="textAreaRight" fmla="*/ 302040 w 30096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endParaRPr b="0" lang="fr-FR" sz="3600" strike="noStrike" u="none">
              <a:solidFill>
                <a:srgbClr val="000000"/>
              </a:solidFill>
              <a:uFillTx/>
              <a:latin typeface="Arial"/>
              <a:ea typeface="Arial"/>
            </a:endParaRPr>
          </a:p>
        </p:txBody>
      </p:sp>
      <p:sp>
        <p:nvSpPr>
          <p:cNvPr id="305" name="Google Shape;207;p16"/>
          <p:cNvSpPr/>
          <p:nvPr/>
        </p:nvSpPr>
        <p:spPr>
          <a:xfrm>
            <a:off x="1042416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06" name="Google Shape;208;p16"/>
          <p:cNvSpPr/>
          <p:nvPr/>
        </p:nvSpPr>
        <p:spPr>
          <a:xfrm>
            <a:off x="1064340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07" name="Google Shape;209;p16"/>
          <p:cNvSpPr/>
          <p:nvPr/>
        </p:nvSpPr>
        <p:spPr>
          <a:xfrm>
            <a:off x="1086264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08" name="Google Shape;210;p16"/>
          <p:cNvSpPr/>
          <p:nvPr/>
        </p:nvSpPr>
        <p:spPr>
          <a:xfrm>
            <a:off x="11082240" y="589680"/>
            <a:ext cx="382680" cy="667800"/>
          </a:xfrm>
          <a:custGeom>
            <a:avLst/>
            <a:gdLst>
              <a:gd name="textAreaLeft" fmla="*/ 0 w 382680"/>
              <a:gd name="textAreaRight" fmla="*/ 383760 w 382680"/>
              <a:gd name="textAreaTop" fmla="*/ 0 h 667800"/>
              <a:gd name="textAreaBottom" fmla="*/ 668880 h 6678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09" name="Google Shape;211;p16"/>
          <p:cNvSpPr/>
          <p:nvPr/>
        </p:nvSpPr>
        <p:spPr>
          <a:xfrm>
            <a:off x="1192680" y="2169360"/>
            <a:ext cx="327240" cy="444600"/>
          </a:xfrm>
          <a:custGeom>
            <a:avLst/>
            <a:gdLst>
              <a:gd name="textAreaLeft" fmla="*/ 0 w 327240"/>
              <a:gd name="textAreaRight" fmla="*/ 328320 w 3272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A</a:t>
            </a:r>
            <a:endParaRPr b="0" lang="fr-FR" sz="2400" strike="noStrike" u="none">
              <a:solidFill>
                <a:srgbClr val="000000"/>
              </a:solidFill>
              <a:uFillTx/>
              <a:latin typeface="Arial"/>
            </a:endParaRPr>
          </a:p>
        </p:txBody>
      </p:sp>
      <p:sp>
        <p:nvSpPr>
          <p:cNvPr id="310" name="Google Shape;212;p16"/>
          <p:cNvSpPr/>
          <p:nvPr/>
        </p:nvSpPr>
        <p:spPr>
          <a:xfrm>
            <a:off x="1440000" y="2169360"/>
            <a:ext cx="220680" cy="444600"/>
          </a:xfrm>
          <a:custGeom>
            <a:avLst/>
            <a:gdLst>
              <a:gd name="textAreaLeft" fmla="*/ 0 w 220680"/>
              <a:gd name="textAreaRight" fmla="*/ 221760 w 2206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l</a:t>
            </a:r>
            <a:endParaRPr b="0" lang="fr-FR" sz="2400" strike="noStrike" u="none">
              <a:solidFill>
                <a:srgbClr val="000000"/>
              </a:solidFill>
              <a:uFillTx/>
              <a:latin typeface="Arial"/>
            </a:endParaRPr>
          </a:p>
        </p:txBody>
      </p:sp>
      <p:sp>
        <p:nvSpPr>
          <p:cNvPr id="311" name="Google Shape;213;p16"/>
          <p:cNvSpPr/>
          <p:nvPr/>
        </p:nvSpPr>
        <p:spPr>
          <a:xfrm>
            <a:off x="1506600" y="2169360"/>
            <a:ext cx="297000" cy="444600"/>
          </a:xfrm>
          <a:custGeom>
            <a:avLst/>
            <a:gdLst>
              <a:gd name="textAreaLeft" fmla="*/ 0 w 297000"/>
              <a:gd name="textAreaRight" fmla="*/ 298080 w 297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a</a:t>
            </a:r>
            <a:endParaRPr b="0" lang="fr-FR" sz="2400" strike="noStrike" u="none">
              <a:solidFill>
                <a:srgbClr val="000000"/>
              </a:solidFill>
              <a:uFillTx/>
              <a:latin typeface="Arial"/>
            </a:endParaRPr>
          </a:p>
        </p:txBody>
      </p:sp>
      <p:sp>
        <p:nvSpPr>
          <p:cNvPr id="312" name="Google Shape;214;p16"/>
          <p:cNvSpPr/>
          <p:nvPr/>
        </p:nvSpPr>
        <p:spPr>
          <a:xfrm>
            <a:off x="1716120" y="2169360"/>
            <a:ext cx="270000" cy="444600"/>
          </a:xfrm>
          <a:custGeom>
            <a:avLst/>
            <a:gdLst>
              <a:gd name="textAreaLeft" fmla="*/ 0 w 270000"/>
              <a:gd name="textAreaRight" fmla="*/ 271080 w 270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s</a:t>
            </a:r>
            <a:endParaRPr b="0" lang="fr-FR" sz="2400" strike="noStrike" u="none">
              <a:solidFill>
                <a:srgbClr val="000000"/>
              </a:solidFill>
              <a:uFillTx/>
              <a:latin typeface="Arial"/>
            </a:endParaRPr>
          </a:p>
        </p:txBody>
      </p:sp>
      <p:sp>
        <p:nvSpPr>
          <p:cNvPr id="313" name="Google Shape;215;p16"/>
          <p:cNvSpPr/>
          <p:nvPr/>
        </p:nvSpPr>
        <p:spPr>
          <a:xfrm>
            <a:off x="183960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14" name="Google Shape;216;p16"/>
          <p:cNvSpPr/>
          <p:nvPr/>
        </p:nvSpPr>
        <p:spPr>
          <a:xfrm>
            <a:off x="2000880" y="2169360"/>
            <a:ext cx="220680" cy="444600"/>
          </a:xfrm>
          <a:custGeom>
            <a:avLst/>
            <a:gdLst>
              <a:gd name="textAreaLeft" fmla="*/ 0 w 220680"/>
              <a:gd name="textAreaRight" fmla="*/ 221760 w 2206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i</a:t>
            </a:r>
            <a:endParaRPr b="0" lang="fr-FR" sz="2400" strike="noStrike" u="none">
              <a:solidFill>
                <a:srgbClr val="000000"/>
              </a:solidFill>
              <a:uFillTx/>
              <a:latin typeface="Arial"/>
            </a:endParaRPr>
          </a:p>
        </p:txBody>
      </p:sp>
      <p:sp>
        <p:nvSpPr>
          <p:cNvPr id="315" name="Google Shape;217;p16"/>
          <p:cNvSpPr/>
          <p:nvPr/>
        </p:nvSpPr>
        <p:spPr>
          <a:xfrm>
            <a:off x="2067480" y="2169360"/>
            <a:ext cx="253080" cy="444600"/>
          </a:xfrm>
          <a:custGeom>
            <a:avLst/>
            <a:gdLst>
              <a:gd name="textAreaLeft" fmla="*/ 0 w 253080"/>
              <a:gd name="textAreaRight" fmla="*/ 254160 w 2530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t</a:t>
            </a:r>
            <a:endParaRPr b="0" lang="fr-FR" sz="2400" strike="noStrike" u="none">
              <a:solidFill>
                <a:srgbClr val="000000"/>
              </a:solidFill>
              <a:uFillTx/>
              <a:latin typeface="Arial"/>
            </a:endParaRPr>
          </a:p>
        </p:txBody>
      </p:sp>
      <p:sp>
        <p:nvSpPr>
          <p:cNvPr id="316" name="Google Shape;218;p16"/>
          <p:cNvSpPr/>
          <p:nvPr/>
        </p:nvSpPr>
        <p:spPr>
          <a:xfrm>
            <a:off x="2172240" y="2169360"/>
            <a:ext cx="302400" cy="444600"/>
          </a:xfrm>
          <a:custGeom>
            <a:avLst/>
            <a:gdLst>
              <a:gd name="textAreaLeft" fmla="*/ 0 w 302400"/>
              <a:gd name="textAreaRight" fmla="*/ 303480 w 3024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e</a:t>
            </a:r>
            <a:endParaRPr b="0" lang="fr-FR" sz="2400" strike="noStrike" u="none">
              <a:solidFill>
                <a:srgbClr val="000000"/>
              </a:solidFill>
              <a:uFillTx/>
              <a:latin typeface="Arial"/>
            </a:endParaRPr>
          </a:p>
        </p:txBody>
      </p:sp>
      <p:sp>
        <p:nvSpPr>
          <p:cNvPr id="317" name="Google Shape;219;p16"/>
          <p:cNvSpPr/>
          <p:nvPr/>
        </p:nvSpPr>
        <p:spPr>
          <a:xfrm>
            <a:off x="239112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d</a:t>
            </a:r>
            <a:endParaRPr b="0" lang="fr-FR" sz="2400" strike="noStrike" u="none">
              <a:solidFill>
                <a:srgbClr val="000000"/>
              </a:solidFill>
              <a:uFillTx/>
              <a:latin typeface="Arial"/>
            </a:endParaRPr>
          </a:p>
        </p:txBody>
      </p:sp>
      <p:sp>
        <p:nvSpPr>
          <p:cNvPr id="318" name="Google Shape;220;p16"/>
          <p:cNvSpPr/>
          <p:nvPr/>
        </p:nvSpPr>
        <p:spPr>
          <a:xfrm>
            <a:off x="255276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19" name="Google Shape;221;p16"/>
          <p:cNvSpPr/>
          <p:nvPr/>
        </p:nvSpPr>
        <p:spPr>
          <a:xfrm>
            <a:off x="2771280" y="2169360"/>
            <a:ext cx="394560" cy="444600"/>
          </a:xfrm>
          <a:custGeom>
            <a:avLst/>
            <a:gdLst>
              <a:gd name="textAreaLeft" fmla="*/ 0 w 394560"/>
              <a:gd name="textAreaRight" fmla="*/ 395640 w 3945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m</a:t>
            </a:r>
            <a:endParaRPr b="0" lang="fr-FR" sz="2400" strike="noStrike" u="none">
              <a:solidFill>
                <a:srgbClr val="000000"/>
              </a:solidFill>
              <a:uFillTx/>
              <a:latin typeface="Arial"/>
            </a:endParaRPr>
          </a:p>
        </p:txBody>
      </p:sp>
      <p:sp>
        <p:nvSpPr>
          <p:cNvPr id="320" name="Google Shape;222;p16"/>
          <p:cNvSpPr/>
          <p:nvPr/>
        </p:nvSpPr>
        <p:spPr>
          <a:xfrm>
            <a:off x="3018600" y="2169360"/>
            <a:ext cx="311760" cy="444600"/>
          </a:xfrm>
          <a:custGeom>
            <a:avLst/>
            <a:gdLst>
              <a:gd name="textAreaLeft" fmla="*/ 0 w 311760"/>
              <a:gd name="textAreaRight" fmla="*/ 312840 w 3117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o</a:t>
            </a:r>
            <a:endParaRPr b="0" lang="fr-FR" sz="2400" strike="noStrike" u="none">
              <a:solidFill>
                <a:srgbClr val="000000"/>
              </a:solidFill>
              <a:uFillTx/>
              <a:latin typeface="Arial"/>
            </a:endParaRPr>
          </a:p>
        </p:txBody>
      </p:sp>
      <p:sp>
        <p:nvSpPr>
          <p:cNvPr id="321" name="Google Shape;223;p16"/>
          <p:cNvSpPr/>
          <p:nvPr/>
        </p:nvSpPr>
        <p:spPr>
          <a:xfrm>
            <a:off x="318024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22" name="Google Shape;224;p16"/>
          <p:cNvSpPr/>
          <p:nvPr/>
        </p:nvSpPr>
        <p:spPr>
          <a:xfrm>
            <a:off x="3341880" y="2169360"/>
            <a:ext cx="288720" cy="444600"/>
          </a:xfrm>
          <a:custGeom>
            <a:avLst/>
            <a:gdLst>
              <a:gd name="textAreaLeft" fmla="*/ 0 w 288720"/>
              <a:gd name="textAreaRight" fmla="*/ 289800 w 28872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v</a:t>
            </a:r>
            <a:endParaRPr b="0" lang="fr-FR" sz="2400" strike="noStrike" u="none">
              <a:solidFill>
                <a:srgbClr val="000000"/>
              </a:solidFill>
              <a:uFillTx/>
              <a:latin typeface="Arial"/>
            </a:endParaRPr>
          </a:p>
        </p:txBody>
      </p:sp>
      <p:sp>
        <p:nvSpPr>
          <p:cNvPr id="323" name="Google Shape;225;p16"/>
          <p:cNvSpPr/>
          <p:nvPr/>
        </p:nvSpPr>
        <p:spPr>
          <a:xfrm>
            <a:off x="3475440" y="2169360"/>
            <a:ext cx="302400" cy="444600"/>
          </a:xfrm>
          <a:custGeom>
            <a:avLst/>
            <a:gdLst>
              <a:gd name="textAreaLeft" fmla="*/ 0 w 302400"/>
              <a:gd name="textAreaRight" fmla="*/ 303480 w 3024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e</a:t>
            </a:r>
            <a:endParaRPr b="0" lang="fr-FR" sz="2400" strike="noStrike" u="none">
              <a:solidFill>
                <a:srgbClr val="000000"/>
              </a:solidFill>
              <a:uFillTx/>
              <a:latin typeface="Arial"/>
            </a:endParaRPr>
          </a:p>
        </p:txBody>
      </p:sp>
      <p:sp>
        <p:nvSpPr>
          <p:cNvPr id="324" name="Google Shape;226;p16"/>
          <p:cNvSpPr/>
          <p:nvPr/>
        </p:nvSpPr>
        <p:spPr>
          <a:xfrm>
            <a:off x="3627360" y="2169360"/>
            <a:ext cx="394560" cy="444600"/>
          </a:xfrm>
          <a:custGeom>
            <a:avLst/>
            <a:gdLst>
              <a:gd name="textAreaLeft" fmla="*/ 0 w 394560"/>
              <a:gd name="textAreaRight" fmla="*/ 395640 w 3945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m</a:t>
            </a:r>
            <a:endParaRPr b="0" lang="fr-FR" sz="2400" strike="noStrike" u="none">
              <a:solidFill>
                <a:srgbClr val="000000"/>
              </a:solidFill>
              <a:uFillTx/>
              <a:latin typeface="Arial"/>
            </a:endParaRPr>
          </a:p>
        </p:txBody>
      </p:sp>
      <p:sp>
        <p:nvSpPr>
          <p:cNvPr id="325" name="Google Shape;227;p16"/>
          <p:cNvSpPr/>
          <p:nvPr/>
        </p:nvSpPr>
        <p:spPr>
          <a:xfrm>
            <a:off x="3875040" y="2169360"/>
            <a:ext cx="302400" cy="444600"/>
          </a:xfrm>
          <a:custGeom>
            <a:avLst/>
            <a:gdLst>
              <a:gd name="textAreaLeft" fmla="*/ 0 w 302400"/>
              <a:gd name="textAreaRight" fmla="*/ 303480 w 3024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e</a:t>
            </a:r>
            <a:endParaRPr b="0" lang="fr-FR" sz="2400" strike="noStrike" u="none">
              <a:solidFill>
                <a:srgbClr val="000000"/>
              </a:solidFill>
              <a:uFillTx/>
              <a:latin typeface="Arial"/>
            </a:endParaRPr>
          </a:p>
        </p:txBody>
      </p:sp>
      <p:sp>
        <p:nvSpPr>
          <p:cNvPr id="326" name="Google Shape;228;p16"/>
          <p:cNvSpPr/>
          <p:nvPr/>
        </p:nvSpPr>
        <p:spPr>
          <a:xfrm>
            <a:off x="402732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n</a:t>
            </a:r>
            <a:endParaRPr b="0" lang="fr-FR" sz="2400" strike="noStrike" u="none">
              <a:solidFill>
                <a:srgbClr val="000000"/>
              </a:solidFill>
              <a:uFillTx/>
              <a:latin typeface="Arial"/>
            </a:endParaRPr>
          </a:p>
        </p:txBody>
      </p:sp>
      <p:sp>
        <p:nvSpPr>
          <p:cNvPr id="327" name="Google Shape;229;p16"/>
          <p:cNvSpPr/>
          <p:nvPr/>
        </p:nvSpPr>
        <p:spPr>
          <a:xfrm>
            <a:off x="4189320" y="2169360"/>
            <a:ext cx="253080" cy="444600"/>
          </a:xfrm>
          <a:custGeom>
            <a:avLst/>
            <a:gdLst>
              <a:gd name="textAreaLeft" fmla="*/ 0 w 253080"/>
              <a:gd name="textAreaRight" fmla="*/ 254160 w 2530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t</a:t>
            </a:r>
            <a:endParaRPr b="0" lang="fr-FR" sz="2400" strike="noStrike" u="none">
              <a:solidFill>
                <a:srgbClr val="000000"/>
              </a:solidFill>
              <a:uFillTx/>
              <a:latin typeface="Arial"/>
            </a:endParaRPr>
          </a:p>
        </p:txBody>
      </p:sp>
      <p:sp>
        <p:nvSpPr>
          <p:cNvPr id="328" name="Google Shape;230;p16"/>
          <p:cNvSpPr/>
          <p:nvPr/>
        </p:nvSpPr>
        <p:spPr>
          <a:xfrm>
            <a:off x="4350600" y="2169360"/>
            <a:ext cx="288720" cy="444600"/>
          </a:xfrm>
          <a:custGeom>
            <a:avLst/>
            <a:gdLst>
              <a:gd name="textAreaLeft" fmla="*/ 0 w 288720"/>
              <a:gd name="textAreaRight" fmla="*/ 289800 w 28872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v</a:t>
            </a:r>
            <a:endParaRPr b="0" lang="fr-FR" sz="2400" strike="noStrike" u="none">
              <a:solidFill>
                <a:srgbClr val="000000"/>
              </a:solidFill>
              <a:uFillTx/>
              <a:latin typeface="Arial"/>
            </a:endParaRPr>
          </a:p>
        </p:txBody>
      </p:sp>
      <p:sp>
        <p:nvSpPr>
          <p:cNvPr id="329" name="Google Shape;231;p16"/>
          <p:cNvSpPr/>
          <p:nvPr/>
        </p:nvSpPr>
        <p:spPr>
          <a:xfrm>
            <a:off x="4484160" y="2169360"/>
            <a:ext cx="311760" cy="444600"/>
          </a:xfrm>
          <a:custGeom>
            <a:avLst/>
            <a:gdLst>
              <a:gd name="textAreaLeft" fmla="*/ 0 w 311760"/>
              <a:gd name="textAreaRight" fmla="*/ 312840 w 3117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o</a:t>
            </a:r>
            <a:endParaRPr b="0" lang="fr-FR" sz="2400" strike="noStrike" u="none">
              <a:solidFill>
                <a:srgbClr val="000000"/>
              </a:solidFill>
              <a:uFillTx/>
              <a:latin typeface="Arial"/>
            </a:endParaRPr>
          </a:p>
        </p:txBody>
      </p:sp>
      <p:sp>
        <p:nvSpPr>
          <p:cNvPr id="330" name="Google Shape;232;p16"/>
          <p:cNvSpPr/>
          <p:nvPr/>
        </p:nvSpPr>
        <p:spPr>
          <a:xfrm>
            <a:off x="464580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31" name="Google Shape;233;p16"/>
          <p:cNvSpPr/>
          <p:nvPr/>
        </p:nvSpPr>
        <p:spPr>
          <a:xfrm>
            <a:off x="4807440" y="2169360"/>
            <a:ext cx="270000" cy="444600"/>
          </a:xfrm>
          <a:custGeom>
            <a:avLst/>
            <a:gdLst>
              <a:gd name="textAreaLeft" fmla="*/ 0 w 270000"/>
              <a:gd name="textAreaRight" fmla="*/ 271080 w 270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s</a:t>
            </a:r>
            <a:endParaRPr b="0" lang="fr-FR" sz="2400" strike="noStrike" u="none">
              <a:solidFill>
                <a:srgbClr val="000000"/>
              </a:solidFill>
              <a:uFillTx/>
              <a:latin typeface="Arial"/>
            </a:endParaRPr>
          </a:p>
        </p:txBody>
      </p:sp>
      <p:sp>
        <p:nvSpPr>
          <p:cNvPr id="332" name="Google Shape;234;p16"/>
          <p:cNvSpPr/>
          <p:nvPr/>
        </p:nvSpPr>
        <p:spPr>
          <a:xfrm>
            <a:off x="4987800" y="2169360"/>
            <a:ext cx="297000" cy="444600"/>
          </a:xfrm>
          <a:custGeom>
            <a:avLst/>
            <a:gdLst>
              <a:gd name="textAreaLeft" fmla="*/ 0 w 297000"/>
              <a:gd name="textAreaRight" fmla="*/ 298080 w 297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a</a:t>
            </a:r>
            <a:endParaRPr b="0" lang="fr-FR" sz="2400" strike="noStrike" u="none">
              <a:solidFill>
                <a:srgbClr val="000000"/>
              </a:solidFill>
              <a:uFillTx/>
              <a:latin typeface="Arial"/>
            </a:endParaRPr>
          </a:p>
        </p:txBody>
      </p:sp>
      <p:sp>
        <p:nvSpPr>
          <p:cNvPr id="333" name="Google Shape;235;p16"/>
          <p:cNvSpPr/>
          <p:nvPr/>
        </p:nvSpPr>
        <p:spPr>
          <a:xfrm>
            <a:off x="513072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34" name="Google Shape;236;p16"/>
          <p:cNvSpPr/>
          <p:nvPr/>
        </p:nvSpPr>
        <p:spPr>
          <a:xfrm>
            <a:off x="5292360" y="2169360"/>
            <a:ext cx="257040" cy="444600"/>
          </a:xfrm>
          <a:custGeom>
            <a:avLst/>
            <a:gdLst>
              <a:gd name="textAreaLeft" fmla="*/ 0 w 257040"/>
              <a:gd name="textAreaRight" fmla="*/ 258120 w 257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r</a:t>
            </a:r>
            <a:endParaRPr b="0" lang="fr-FR" sz="2400" strike="noStrike" u="none">
              <a:solidFill>
                <a:srgbClr val="000000"/>
              </a:solidFill>
              <a:uFillTx/>
              <a:latin typeface="Arial"/>
            </a:endParaRPr>
          </a:p>
        </p:txBody>
      </p:sp>
      <p:sp>
        <p:nvSpPr>
          <p:cNvPr id="335" name="Google Shape;237;p16"/>
          <p:cNvSpPr/>
          <p:nvPr/>
        </p:nvSpPr>
        <p:spPr>
          <a:xfrm>
            <a:off x="5397120" y="2169360"/>
            <a:ext cx="302400" cy="444600"/>
          </a:xfrm>
          <a:custGeom>
            <a:avLst/>
            <a:gdLst>
              <a:gd name="textAreaLeft" fmla="*/ 0 w 302400"/>
              <a:gd name="textAreaRight" fmla="*/ 303480 w 3024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e</a:t>
            </a:r>
            <a:endParaRPr b="0" lang="fr-FR" sz="2400" strike="noStrike" u="none">
              <a:solidFill>
                <a:srgbClr val="000000"/>
              </a:solidFill>
              <a:uFillTx/>
              <a:latin typeface="Arial"/>
            </a:endParaRPr>
          </a:p>
        </p:txBody>
      </p:sp>
      <p:sp>
        <p:nvSpPr>
          <p:cNvPr id="336" name="Google Shape;238;p16"/>
          <p:cNvSpPr/>
          <p:nvPr/>
        </p:nvSpPr>
        <p:spPr>
          <a:xfrm>
            <a:off x="5549400" y="2169360"/>
            <a:ext cx="271080" cy="444600"/>
          </a:xfrm>
          <a:custGeom>
            <a:avLst/>
            <a:gdLst>
              <a:gd name="textAreaLeft" fmla="*/ 0 w 271080"/>
              <a:gd name="textAreaRight" fmla="*/ 272160 w 2710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z</a:t>
            </a:r>
            <a:endParaRPr b="0" lang="fr-FR" sz="2400" strike="noStrike" u="none">
              <a:solidFill>
                <a:srgbClr val="000000"/>
              </a:solidFill>
              <a:uFillTx/>
              <a:latin typeface="Arial"/>
            </a:endParaRPr>
          </a:p>
        </p:txBody>
      </p:sp>
      <p:sp>
        <p:nvSpPr>
          <p:cNvPr id="337" name="Google Shape;239;p16"/>
          <p:cNvSpPr/>
          <p:nvPr/>
        </p:nvSpPr>
        <p:spPr>
          <a:xfrm>
            <a:off x="573948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u</a:t>
            </a:r>
            <a:endParaRPr b="0" lang="fr-FR" sz="2400" strike="noStrike" u="none">
              <a:solidFill>
                <a:srgbClr val="000000"/>
              </a:solidFill>
              <a:uFillTx/>
              <a:latin typeface="Arial"/>
            </a:endParaRPr>
          </a:p>
        </p:txBody>
      </p:sp>
      <p:sp>
        <p:nvSpPr>
          <p:cNvPr id="338" name="Google Shape;240;p16"/>
          <p:cNvSpPr/>
          <p:nvPr/>
        </p:nvSpPr>
        <p:spPr>
          <a:xfrm>
            <a:off x="590112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n</a:t>
            </a:r>
            <a:endParaRPr b="0" lang="fr-FR" sz="2400" strike="noStrike" u="none">
              <a:solidFill>
                <a:srgbClr val="000000"/>
              </a:solidFill>
              <a:uFillTx/>
              <a:latin typeface="Arial"/>
            </a:endParaRPr>
          </a:p>
        </p:txBody>
      </p:sp>
      <p:sp>
        <p:nvSpPr>
          <p:cNvPr id="339" name="Google Shape;241;p16"/>
          <p:cNvSpPr/>
          <p:nvPr/>
        </p:nvSpPr>
        <p:spPr>
          <a:xfrm>
            <a:off x="6129360" y="2169360"/>
            <a:ext cx="311040" cy="444600"/>
          </a:xfrm>
          <a:custGeom>
            <a:avLst/>
            <a:gdLst>
              <a:gd name="textAreaLeft" fmla="*/ 0 w 311040"/>
              <a:gd name="textAreaRight" fmla="*/ 312120 w 31104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p</a:t>
            </a:r>
            <a:endParaRPr b="0" lang="fr-FR" sz="2400" strike="noStrike" u="none">
              <a:solidFill>
                <a:srgbClr val="000000"/>
              </a:solidFill>
              <a:uFillTx/>
              <a:latin typeface="Arial"/>
            </a:endParaRPr>
          </a:p>
        </p:txBody>
      </p:sp>
      <p:sp>
        <p:nvSpPr>
          <p:cNvPr id="340" name="Google Shape;242;p16"/>
          <p:cNvSpPr/>
          <p:nvPr/>
        </p:nvSpPr>
        <p:spPr>
          <a:xfrm>
            <a:off x="6291000" y="2169360"/>
            <a:ext cx="311760" cy="444600"/>
          </a:xfrm>
          <a:custGeom>
            <a:avLst/>
            <a:gdLst>
              <a:gd name="textAreaLeft" fmla="*/ 0 w 311760"/>
              <a:gd name="textAreaRight" fmla="*/ 312840 w 3117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o</a:t>
            </a:r>
            <a:endParaRPr b="0" lang="fr-FR" sz="2400" strike="noStrike" u="none">
              <a:solidFill>
                <a:srgbClr val="000000"/>
              </a:solidFill>
              <a:uFillTx/>
              <a:latin typeface="Arial"/>
            </a:endParaRPr>
          </a:p>
        </p:txBody>
      </p:sp>
      <p:sp>
        <p:nvSpPr>
          <p:cNvPr id="341" name="Google Shape;243;p16"/>
          <p:cNvSpPr/>
          <p:nvPr/>
        </p:nvSpPr>
        <p:spPr>
          <a:xfrm>
            <a:off x="6452280" y="2169360"/>
            <a:ext cx="270000" cy="444600"/>
          </a:xfrm>
          <a:custGeom>
            <a:avLst/>
            <a:gdLst>
              <a:gd name="textAreaLeft" fmla="*/ 0 w 270000"/>
              <a:gd name="textAreaRight" fmla="*/ 271080 w 270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s</a:t>
            </a:r>
            <a:endParaRPr b="0" lang="fr-FR" sz="2400" strike="noStrike" u="none">
              <a:solidFill>
                <a:srgbClr val="000000"/>
              </a:solidFill>
              <a:uFillTx/>
              <a:latin typeface="Arial"/>
            </a:endParaRPr>
          </a:p>
        </p:txBody>
      </p:sp>
      <p:sp>
        <p:nvSpPr>
          <p:cNvPr id="342" name="Google Shape;244;p16"/>
          <p:cNvSpPr/>
          <p:nvPr/>
        </p:nvSpPr>
        <p:spPr>
          <a:xfrm>
            <a:off x="6575760" y="2169360"/>
            <a:ext cx="253080" cy="444600"/>
          </a:xfrm>
          <a:custGeom>
            <a:avLst/>
            <a:gdLst>
              <a:gd name="textAreaLeft" fmla="*/ 0 w 253080"/>
              <a:gd name="textAreaRight" fmla="*/ 254160 w 2530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t</a:t>
            </a:r>
            <a:endParaRPr b="0" lang="fr-FR" sz="2400" strike="noStrike" u="none">
              <a:solidFill>
                <a:srgbClr val="000000"/>
              </a:solidFill>
              <a:uFillTx/>
              <a:latin typeface="Arial"/>
            </a:endParaRPr>
          </a:p>
        </p:txBody>
      </p:sp>
      <p:sp>
        <p:nvSpPr>
          <p:cNvPr id="343" name="Google Shape;245;p16"/>
          <p:cNvSpPr/>
          <p:nvPr/>
        </p:nvSpPr>
        <p:spPr>
          <a:xfrm>
            <a:off x="6680160" y="2169360"/>
            <a:ext cx="302400" cy="444600"/>
          </a:xfrm>
          <a:custGeom>
            <a:avLst/>
            <a:gdLst>
              <a:gd name="textAreaLeft" fmla="*/ 0 w 302400"/>
              <a:gd name="textAreaRight" fmla="*/ 303480 w 3024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e</a:t>
            </a:r>
            <a:endParaRPr b="0" lang="fr-FR" sz="2400" strike="noStrike" u="none">
              <a:solidFill>
                <a:srgbClr val="000000"/>
              </a:solidFill>
              <a:uFillTx/>
              <a:latin typeface="Arial"/>
            </a:endParaRPr>
          </a:p>
        </p:txBody>
      </p:sp>
      <p:sp>
        <p:nvSpPr>
          <p:cNvPr id="344" name="Google Shape;246;p16"/>
          <p:cNvSpPr/>
          <p:nvPr/>
        </p:nvSpPr>
        <p:spPr>
          <a:xfrm>
            <a:off x="6880320" y="2169360"/>
            <a:ext cx="270000" cy="444600"/>
          </a:xfrm>
          <a:custGeom>
            <a:avLst/>
            <a:gdLst>
              <a:gd name="textAreaLeft" fmla="*/ 0 w 270000"/>
              <a:gd name="textAreaRight" fmla="*/ 271080 w 2700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s</a:t>
            </a:r>
            <a:endParaRPr b="0" lang="fr-FR" sz="2400" strike="noStrike" u="none">
              <a:solidFill>
                <a:srgbClr val="000000"/>
              </a:solidFill>
              <a:uFillTx/>
              <a:latin typeface="Arial"/>
            </a:endParaRPr>
          </a:p>
        </p:txBody>
      </p:sp>
      <p:sp>
        <p:nvSpPr>
          <p:cNvPr id="345" name="Google Shape;247;p16"/>
          <p:cNvSpPr/>
          <p:nvPr/>
        </p:nvSpPr>
        <p:spPr>
          <a:xfrm>
            <a:off x="7003800" y="2169360"/>
            <a:ext cx="311760" cy="444600"/>
          </a:xfrm>
          <a:custGeom>
            <a:avLst/>
            <a:gdLst>
              <a:gd name="textAreaLeft" fmla="*/ 0 w 311760"/>
              <a:gd name="textAreaRight" fmla="*/ 312840 w 31176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o</a:t>
            </a:r>
            <a:endParaRPr b="0" lang="fr-FR" sz="2400" strike="noStrike" u="none">
              <a:solidFill>
                <a:srgbClr val="000000"/>
              </a:solidFill>
              <a:uFillTx/>
              <a:latin typeface="Arial"/>
            </a:endParaRPr>
          </a:p>
        </p:txBody>
      </p:sp>
      <p:sp>
        <p:nvSpPr>
          <p:cNvPr id="346" name="Google Shape;248;p16"/>
          <p:cNvSpPr/>
          <p:nvPr/>
        </p:nvSpPr>
        <p:spPr>
          <a:xfrm>
            <a:off x="7165440" y="2169360"/>
            <a:ext cx="220680" cy="444600"/>
          </a:xfrm>
          <a:custGeom>
            <a:avLst/>
            <a:gdLst>
              <a:gd name="textAreaLeft" fmla="*/ 0 w 220680"/>
              <a:gd name="textAreaRight" fmla="*/ 221760 w 2206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i</a:t>
            </a:r>
            <a:endParaRPr b="0" lang="fr-FR" sz="2400" strike="noStrike" u="none">
              <a:solidFill>
                <a:srgbClr val="000000"/>
              </a:solidFill>
              <a:uFillTx/>
              <a:latin typeface="Arial"/>
            </a:endParaRPr>
          </a:p>
        </p:txBody>
      </p:sp>
      <p:sp>
        <p:nvSpPr>
          <p:cNvPr id="347" name="Google Shape;249;p16"/>
          <p:cNvSpPr/>
          <p:nvPr/>
        </p:nvSpPr>
        <p:spPr>
          <a:xfrm>
            <a:off x="7232040" y="2169360"/>
            <a:ext cx="253080" cy="444600"/>
          </a:xfrm>
          <a:custGeom>
            <a:avLst/>
            <a:gdLst>
              <a:gd name="textAreaLeft" fmla="*/ 0 w 253080"/>
              <a:gd name="textAreaRight" fmla="*/ 254160 w 25308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t</a:t>
            </a:r>
            <a:endParaRPr b="0" lang="fr-FR" sz="2400" strike="noStrike" u="none">
              <a:solidFill>
                <a:srgbClr val="000000"/>
              </a:solidFill>
              <a:uFillTx/>
              <a:latin typeface="Arial"/>
            </a:endParaRPr>
          </a:p>
        </p:txBody>
      </p:sp>
      <p:sp>
        <p:nvSpPr>
          <p:cNvPr id="348" name="Google Shape;250;p16"/>
          <p:cNvSpPr/>
          <p:nvPr/>
        </p:nvSpPr>
        <p:spPr>
          <a:xfrm>
            <a:off x="7393320" y="2169360"/>
            <a:ext cx="232200" cy="444600"/>
          </a:xfrm>
          <a:custGeom>
            <a:avLst/>
            <a:gdLst>
              <a:gd name="textAreaLeft" fmla="*/ 0 w 232200"/>
              <a:gd name="textAreaRight" fmla="*/ 233280 w 232200"/>
              <a:gd name="textAreaTop" fmla="*/ 0 h 444600"/>
              <a:gd name="textAreaBottom" fmla="*/ 445680 h 444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Calibri"/>
                <a:ea typeface="Calibri"/>
              </a:rPr>
              <a:t>:</a:t>
            </a:r>
            <a:endParaRPr b="0" lang="fr-FR" sz="2400" strike="noStrike" u="none">
              <a:solidFill>
                <a:srgbClr val="000000"/>
              </a:solidFill>
              <a:uFillTx/>
              <a:latin typeface="Arial"/>
            </a:endParaRPr>
          </a:p>
        </p:txBody>
      </p:sp>
      <p:sp>
        <p:nvSpPr>
          <p:cNvPr id="349" name="Google Shape;251;p16"/>
          <p:cNvSpPr/>
          <p:nvPr/>
        </p:nvSpPr>
        <p:spPr>
          <a:xfrm>
            <a:off x="2107440" y="2849760"/>
            <a:ext cx="8422200" cy="1336680"/>
          </a:xfrm>
          <a:custGeom>
            <a:avLst/>
            <a:gdLst>
              <a:gd name="textAreaLeft" fmla="*/ 0 w 8422200"/>
              <a:gd name="textAreaRight" fmla="*/ 8423280 w 8422200"/>
              <a:gd name="textAreaTop" fmla="*/ 0 h 1336680"/>
              <a:gd name="textAreaBottom" fmla="*/ 1337760 h 1336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marL="66600">
              <a:lnSpc>
                <a:spcPct val="122000"/>
              </a:lnSpc>
              <a:tabLst>
                <a:tab algn="l" pos="0"/>
              </a:tabLst>
            </a:pPr>
            <a:r>
              <a:rPr b="0" lang="fr-FR" sz="2400" strike="noStrike" u="none">
                <a:solidFill>
                  <a:srgbClr val="000000"/>
                </a:solidFill>
                <a:uFillTx/>
                <a:latin typeface="Calibri"/>
                <a:ea typeface="Calibri"/>
              </a:rPr>
              <a:t>1 / à </a:t>
            </a:r>
            <a:r>
              <a:rPr b="0" lang="fr-FR" sz="2400" strike="noStrike" u="sng">
                <a:solidFill>
                  <a:srgbClr val="000000"/>
                </a:solidFill>
                <a:highlight>
                  <a:srgbClr val="ffff00"/>
                </a:highlight>
                <a:uFillTx/>
                <a:latin typeface="Calibri"/>
                <a:ea typeface="Calibri"/>
              </a:rPr>
              <a:t>Titre Définitif </a:t>
            </a:r>
            <a:r>
              <a:rPr b="0" lang="fr-FR" sz="2400" strike="noStrike" u="none">
                <a:solidFill>
                  <a:srgbClr val="000000"/>
                </a:solidFill>
                <a:uFillTx/>
                <a:latin typeface="Calibri"/>
                <a:ea typeface="Calibri"/>
              </a:rPr>
              <a:t>(vous êtes titulaire de votre poste et vous pouvez le garder tant que vous le souhaitez ou qu’il ne ferme pas) = </a:t>
            </a:r>
            <a:r>
              <a:rPr b="1" lang="fr-FR" sz="2400" strike="noStrike" u="none">
                <a:solidFill>
                  <a:srgbClr val="000000"/>
                </a:solidFill>
                <a:uFillTx/>
                <a:latin typeface="Calibri"/>
                <a:ea typeface="Calibri"/>
              </a:rPr>
              <a:t>TD</a:t>
            </a:r>
            <a:endParaRPr b="0" lang="fr-FR" sz="2400" strike="noStrike" u="none">
              <a:solidFill>
                <a:srgbClr val="000000"/>
              </a:solidFill>
              <a:uFillTx/>
              <a:latin typeface="Arial"/>
            </a:endParaRPr>
          </a:p>
        </p:txBody>
      </p:sp>
      <p:sp>
        <p:nvSpPr>
          <p:cNvPr id="350" name="Google Shape;252;p16"/>
          <p:cNvSpPr/>
          <p:nvPr/>
        </p:nvSpPr>
        <p:spPr>
          <a:xfrm>
            <a:off x="2107440" y="4318200"/>
            <a:ext cx="8402760" cy="1336680"/>
          </a:xfrm>
          <a:custGeom>
            <a:avLst/>
            <a:gdLst>
              <a:gd name="textAreaLeft" fmla="*/ 0 w 8402760"/>
              <a:gd name="textAreaRight" fmla="*/ 8403840 w 8402760"/>
              <a:gd name="textAreaTop" fmla="*/ 0 h 1336680"/>
              <a:gd name="textAreaBottom" fmla="*/ 1337760 h 1336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marL="66600">
              <a:lnSpc>
                <a:spcPct val="122000"/>
              </a:lnSpc>
              <a:tabLst>
                <a:tab algn="l" pos="0"/>
              </a:tabLst>
            </a:pPr>
            <a:r>
              <a:rPr b="0" lang="fr-FR" sz="2400" strike="noStrike" u="none">
                <a:solidFill>
                  <a:srgbClr val="000000"/>
                </a:solidFill>
                <a:uFillTx/>
                <a:latin typeface="Calibri"/>
                <a:ea typeface="Calibri"/>
              </a:rPr>
              <a:t>2 / à </a:t>
            </a:r>
            <a:r>
              <a:rPr b="0" lang="fr-FR" sz="2400" strike="noStrike" u="sng">
                <a:solidFill>
                  <a:srgbClr val="000000"/>
                </a:solidFill>
                <a:highlight>
                  <a:srgbClr val="ffff00"/>
                </a:highlight>
                <a:uFillTx/>
                <a:latin typeface="Calibri"/>
                <a:ea typeface="Calibri"/>
              </a:rPr>
              <a:t>Titre Provisoire </a:t>
            </a:r>
            <a:r>
              <a:rPr b="0" lang="fr-FR" sz="2400" strike="noStrike" u="none">
                <a:solidFill>
                  <a:srgbClr val="000000"/>
                </a:solidFill>
                <a:uFillTx/>
                <a:latin typeface="Calibri"/>
                <a:ea typeface="Calibri"/>
              </a:rPr>
              <a:t>( c’est-à-dire que vous obtenez le poste pour 1 an et que vous serez obligé de participer au mouvement l’année</a:t>
            </a:r>
            <a:endParaRPr b="0" lang="fr-FR" sz="2400" strike="noStrike" u="none">
              <a:solidFill>
                <a:srgbClr val="000000"/>
              </a:solidFill>
              <a:uFillTx/>
              <a:latin typeface="Arial"/>
            </a:endParaRPr>
          </a:p>
          <a:p>
            <a:pPr marL="66600">
              <a:lnSpc>
                <a:spcPct val="122000"/>
              </a:lnSpc>
              <a:tabLst>
                <a:tab algn="l" pos="0"/>
              </a:tabLst>
            </a:pPr>
            <a:r>
              <a:rPr b="0" lang="fr-FR" sz="2400" strike="noStrike" u="none">
                <a:solidFill>
                  <a:srgbClr val="000000"/>
                </a:solidFill>
                <a:uFillTx/>
                <a:latin typeface="Calibri"/>
                <a:ea typeface="Calibri"/>
              </a:rPr>
              <a:t>suivante.) = </a:t>
            </a:r>
            <a:r>
              <a:rPr b="1" lang="fr-FR" sz="2400" strike="noStrike" u="none">
                <a:solidFill>
                  <a:srgbClr val="000000"/>
                </a:solidFill>
                <a:uFillTx/>
                <a:latin typeface="Calibri"/>
                <a:ea typeface="Calibri"/>
              </a:rPr>
              <a:t>TP</a:t>
            </a:r>
            <a:endParaRPr b="0" lang="fr-FR" sz="2400" strike="noStrike" u="none">
              <a:solidFill>
                <a:srgbClr val="000000"/>
              </a:solidFill>
              <a:uFillTx/>
              <a:latin typeface="Arial"/>
            </a:endParaRPr>
          </a:p>
        </p:txBody>
      </p:sp>
      <p:sp>
        <p:nvSpPr>
          <p:cNvPr id="351" name="ZoneTexte 1"/>
          <p:cNvSpPr/>
          <p:nvPr/>
        </p:nvSpPr>
        <p:spPr>
          <a:xfrm>
            <a:off x="1674360" y="647280"/>
            <a:ext cx="9351720" cy="7984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r-FR" sz="3250" strike="noStrike" u="none">
                <a:solidFill>
                  <a:schemeClr val="accent6">
                    <a:lumMod val="75000"/>
                  </a:schemeClr>
                </a:solidFill>
                <a:uFillTx/>
                <a:latin typeface="Calibri"/>
                <a:ea typeface="Arial"/>
              </a:rPr>
              <a:t>Réunion</a:t>
            </a:r>
            <a:r>
              <a:rPr b="0" lang="fr-FR" sz="14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a:p>
            <a:pPr>
              <a:lnSpc>
                <a:spcPct val="100000"/>
              </a:lnSpc>
            </a:pPr>
            <a:endParaRPr b="0" lang="fr-FR" sz="1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Google Shape;259;p17"/>
          <p:cNvSpPr/>
          <p:nvPr/>
        </p:nvSpPr>
        <p:spPr>
          <a:xfrm>
            <a:off x="720" y="72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53" name="Google Shape;260;p17"/>
          <p:cNvSpPr/>
          <p:nvPr/>
        </p:nvSpPr>
        <p:spPr>
          <a:xfrm>
            <a:off x="1908000" y="533160"/>
            <a:ext cx="9555480" cy="597600"/>
          </a:xfrm>
          <a:custGeom>
            <a:avLst/>
            <a:gdLst>
              <a:gd name="textAreaLeft" fmla="*/ 0 w 9555480"/>
              <a:gd name="textAreaRight" fmla="*/ 9556560 w 955548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1000"/>
              </a:lnSpc>
              <a:tabLst>
                <a:tab algn="l" pos="0"/>
              </a:tabLst>
            </a:pPr>
            <a:r>
              <a:rPr b="0" lang="fr-FR" sz="3250" strike="noStrike" u="none">
                <a:solidFill>
                  <a:schemeClr val="accent6">
                    <a:lumMod val="75000"/>
                  </a:schemeClr>
                </a:solidFill>
                <a:uFillTx/>
                <a:latin typeface="Calibri"/>
                <a:ea typeface="Calibri"/>
              </a:rPr>
              <a:t>Réunion d’information syndicale – mouvement 2025 </a:t>
            </a:r>
            <a:endParaRPr b="0" lang="fr-FR" sz="3250" strike="noStrike" u="none">
              <a:solidFill>
                <a:srgbClr val="000000"/>
              </a:solidFill>
              <a:uFillTx/>
              <a:latin typeface="Arial"/>
            </a:endParaRPr>
          </a:p>
        </p:txBody>
      </p:sp>
      <p:sp>
        <p:nvSpPr>
          <p:cNvPr id="354" name="Google Shape;261;p17"/>
          <p:cNvSpPr/>
          <p:nvPr/>
        </p:nvSpPr>
        <p:spPr>
          <a:xfrm>
            <a:off x="2158200" y="1664280"/>
            <a:ext cx="6976800" cy="954360"/>
          </a:xfrm>
          <a:custGeom>
            <a:avLst/>
            <a:gdLst>
              <a:gd name="textAreaLeft" fmla="*/ 0 w 6976800"/>
              <a:gd name="textAreaRight" fmla="*/ 6977880 w 6976800"/>
              <a:gd name="textAreaTop" fmla="*/ 0 h 954360"/>
              <a:gd name="textAreaBottom" fmla="*/ 955440 h 9543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marL="896400">
              <a:lnSpc>
                <a:spcPct val="122000"/>
              </a:lnSpc>
              <a:tabLst>
                <a:tab algn="l" pos="0"/>
              </a:tabLst>
            </a:pPr>
            <a:r>
              <a:rPr b="1" lang="fr-FR" sz="1800" strike="noStrike" u="none">
                <a:solidFill>
                  <a:srgbClr val="000000"/>
                </a:solidFill>
                <a:uFillTx/>
                <a:latin typeface="Calibri"/>
                <a:ea typeface="Calibri"/>
              </a:rPr>
              <a:t> </a:t>
            </a:r>
            <a:r>
              <a:rPr b="1" lang="fr-FR" sz="1800" strike="noStrike" u="none">
                <a:solidFill>
                  <a:srgbClr val="000000"/>
                </a:solidFill>
                <a:uFillTx/>
                <a:latin typeface="Calibri"/>
                <a:ea typeface="Calibri"/>
              </a:rPr>
              <a:t>DIFFERENTS TYPES DE POSTES – titre provisoire ou définitif</a:t>
            </a:r>
            <a:endParaRPr b="0" lang="fr-FR" sz="1800" strike="noStrike" u="none">
              <a:solidFill>
                <a:srgbClr val="000000"/>
              </a:solidFill>
              <a:uFillTx/>
              <a:latin typeface="Arial"/>
            </a:endParaRPr>
          </a:p>
          <a:p>
            <a:pPr marL="896400">
              <a:lnSpc>
                <a:spcPct val="122000"/>
              </a:lnSpc>
              <a:tabLst>
                <a:tab algn="l" pos="0"/>
              </a:tabLst>
            </a:pPr>
            <a:endParaRPr b="0" lang="fr-FR" sz="1800" strike="noStrike" u="none">
              <a:solidFill>
                <a:srgbClr val="000000"/>
              </a:solidFill>
              <a:uFillTx/>
              <a:latin typeface="Arial"/>
            </a:endParaRPr>
          </a:p>
          <a:p>
            <a:pPr marL="896400">
              <a:lnSpc>
                <a:spcPct val="122000"/>
              </a:lnSpc>
              <a:tabLst>
                <a:tab algn="l" pos="0"/>
              </a:tabLst>
            </a:pPr>
            <a:endParaRPr b="0" lang="fr-FR" sz="1800" strike="noStrike" u="none">
              <a:solidFill>
                <a:srgbClr val="000000"/>
              </a:solidFill>
              <a:uFillTx/>
              <a:latin typeface="Arial"/>
            </a:endParaRPr>
          </a:p>
        </p:txBody>
      </p:sp>
      <p:sp>
        <p:nvSpPr>
          <p:cNvPr id="355" name="Google Shape;263;p17"/>
          <p:cNvSpPr/>
          <p:nvPr/>
        </p:nvSpPr>
        <p:spPr>
          <a:xfrm>
            <a:off x="2158200" y="2880000"/>
            <a:ext cx="6587280" cy="2787840"/>
          </a:xfrm>
          <a:custGeom>
            <a:avLst/>
            <a:gdLst>
              <a:gd name="textAreaLeft" fmla="*/ 0 w 6587280"/>
              <a:gd name="textAreaRight" fmla="*/ 6588360 w 6587280"/>
              <a:gd name="textAreaTop" fmla="*/ 0 h 2787840"/>
              <a:gd name="textAreaBottom" fmla="*/ 2788920 h 27878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tabLst>
                <a:tab algn="l" pos="0"/>
              </a:tabLst>
            </a:pPr>
            <a:r>
              <a:rPr b="0" lang="fr-FR" sz="1800" strike="noStrike" u="none">
                <a:solidFill>
                  <a:srgbClr val="000000"/>
                </a:solidFill>
                <a:uFillTx/>
                <a:latin typeface="Calibri"/>
                <a:ea typeface="Calibri"/>
              </a:rPr>
              <a:t>Adjoint élémentaire</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Adjoint maternelle</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Remplaçants (BRIGADE) sous diverses modalités</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TS : Titulaire de Secteur (sur la circonscription -ex TRS-)</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Décharge de directeur (totale, partielle…)</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PEI (Pôle Ecole Inclusive- ex ASH)</a:t>
            </a:r>
            <a:endParaRPr b="0" lang="fr-FR" sz="1800" strike="noStrike" u="none">
              <a:solidFill>
                <a:srgbClr val="000000"/>
              </a:solidFill>
              <a:uFillTx/>
              <a:latin typeface="Arial"/>
            </a:endParaRPr>
          </a:p>
          <a:p>
            <a:pPr>
              <a:lnSpc>
                <a:spcPct val="100000"/>
              </a:lnSpc>
              <a:tabLst>
                <a:tab algn="l" pos="0"/>
              </a:tabLst>
            </a:pPr>
            <a:r>
              <a:rPr b="0" lang="fr-FR" sz="1800" strike="noStrike" u="none">
                <a:solidFill>
                  <a:srgbClr val="000000"/>
                </a:solidFill>
                <a:uFillTx/>
                <a:latin typeface="Calibri"/>
                <a:ea typeface="Calibri"/>
              </a:rPr>
              <a:t>Directeur</a:t>
            </a:r>
            <a:endParaRPr b="0" lang="fr-FR" sz="1800" strike="noStrike" u="none">
              <a:solidFill>
                <a:srgbClr val="000000"/>
              </a:solidFill>
              <a:uFillTx/>
              <a:latin typeface="Arial"/>
            </a:endParaRPr>
          </a:p>
          <a:p>
            <a:pPr>
              <a:lnSpc>
                <a:spcPct val="122000"/>
              </a:lnSpc>
              <a:tabLst>
                <a:tab algn="l" pos="0"/>
              </a:tabLst>
            </a:pPr>
            <a:r>
              <a:rPr b="0" lang="fr-FR" sz="1800" strike="noStrike" u="none">
                <a:solidFill>
                  <a:srgbClr val="000000"/>
                </a:solidFill>
                <a:uFillTx/>
                <a:latin typeface="Calibri"/>
                <a:ea typeface="Calibri"/>
              </a:rPr>
              <a:t>…</a:t>
            </a:r>
            <a:endParaRPr b="0" lang="fr-FR" sz="18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6" name="Google Shape;270;p18"/>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57" name="Google Shape;271;p18"/>
          <p:cNvSpPr/>
          <p:nvPr/>
        </p:nvSpPr>
        <p:spPr>
          <a:xfrm>
            <a:off x="1902960" y="180720"/>
            <a:ext cx="9457560" cy="1166760"/>
          </a:xfrm>
          <a:custGeom>
            <a:avLst/>
            <a:gdLst>
              <a:gd name="textAreaLeft" fmla="*/ 0 w 9457560"/>
              <a:gd name="textAreaRight" fmla="*/ 9458640 w 9457560"/>
              <a:gd name="textAreaTop" fmla="*/ 0 h 1166760"/>
              <a:gd name="textAreaBottom" fmla="*/ 1167840 h 11667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91000"/>
              </a:lnSpc>
              <a:tabLst>
                <a:tab algn="l" pos="0"/>
              </a:tabLst>
            </a:pPr>
            <a:endParaRPr b="0" lang="fr-FR" sz="3600" strike="noStrike" u="none">
              <a:solidFill>
                <a:srgbClr val="000000"/>
              </a:solidFill>
              <a:uFillTx/>
              <a:latin typeface="Arial"/>
            </a:endParaRPr>
          </a:p>
          <a:p>
            <a:pPr>
              <a:lnSpc>
                <a:spcPct val="91000"/>
              </a:lnSpc>
              <a:tabLst>
                <a:tab algn="l" pos="0"/>
              </a:tabLst>
            </a:pPr>
            <a:r>
              <a:rPr b="0" lang="fr-FR" sz="3600" strike="noStrike" u="sng">
                <a:solidFill>
                  <a:schemeClr val="accent6">
                    <a:lumMod val="75000"/>
                  </a:schemeClr>
                </a:solidFill>
                <a:uFillTx/>
                <a:latin typeface="Open Sans"/>
                <a:ea typeface="Open Sans"/>
              </a:rPr>
              <a:t>Calendrier du mouvement 2025</a:t>
            </a:r>
            <a:endParaRPr b="0" lang="fr-FR" sz="3600" strike="noStrike" u="none">
              <a:solidFill>
                <a:srgbClr val="000000"/>
              </a:solidFill>
              <a:uFillTx/>
              <a:latin typeface="Arial"/>
            </a:endParaRPr>
          </a:p>
        </p:txBody>
      </p:sp>
      <p:sp>
        <p:nvSpPr>
          <p:cNvPr id="358" name="Google Shape;272;p18"/>
          <p:cNvSpPr/>
          <p:nvPr/>
        </p:nvSpPr>
        <p:spPr>
          <a:xfrm>
            <a:off x="416520" y="1963080"/>
            <a:ext cx="11444040" cy="4153680"/>
          </a:xfrm>
          <a:custGeom>
            <a:avLst/>
            <a:gdLst>
              <a:gd name="textAreaLeft" fmla="*/ 0 w 11444040"/>
              <a:gd name="textAreaRight" fmla="*/ 11445120 w 11444040"/>
              <a:gd name="textAreaTop" fmla="*/ 0 h 4153680"/>
              <a:gd name="textAreaBottom" fmla="*/ 4154760 h 415368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gn="ctr">
              <a:lnSpc>
                <a:spcPct val="120000"/>
              </a:lnSpc>
              <a:tabLst>
                <a:tab algn="l" pos="0"/>
              </a:tabLst>
            </a:pPr>
            <a:r>
              <a:rPr b="1" lang="fr-FR" sz="2800" strike="noStrike" u="none">
                <a:solidFill>
                  <a:srgbClr val="000000"/>
                </a:solidFill>
                <a:highlight>
                  <a:srgbClr val="ffff00"/>
                </a:highlight>
                <a:uFillTx/>
                <a:latin typeface="Trebuchet MS"/>
                <a:ea typeface="Trebuchet MS"/>
              </a:rPr>
              <a:t>Mercredi 26 mars 2025 à 12h00</a:t>
            </a:r>
            <a:r>
              <a:rPr b="1" lang="fr-FR" sz="2800" strike="noStrike" u="none">
                <a:solidFill>
                  <a:srgbClr val="000000"/>
                </a:solidFill>
                <a:uFillTx/>
                <a:latin typeface="Trebuchet MS"/>
                <a:ea typeface="Trebuchet MS"/>
              </a:rPr>
              <a:t>: ouverture du serveur</a:t>
            </a:r>
            <a:endParaRPr b="0" lang="fr-FR" sz="2800" strike="noStrike" u="none">
              <a:solidFill>
                <a:srgbClr val="000000"/>
              </a:solidFill>
              <a:uFillTx/>
              <a:latin typeface="Arial"/>
            </a:endParaRPr>
          </a:p>
          <a:p>
            <a:pPr algn="ctr">
              <a:lnSpc>
                <a:spcPct val="115000"/>
              </a:lnSpc>
              <a:spcBef>
                <a:spcPts val="901"/>
              </a:spcBef>
              <a:tabLst>
                <a:tab algn="l" pos="0"/>
              </a:tabLst>
            </a:pPr>
            <a:r>
              <a:rPr b="1" lang="fr-FR" sz="2800" strike="noStrike" u="none">
                <a:solidFill>
                  <a:srgbClr val="000000"/>
                </a:solidFill>
                <a:highlight>
                  <a:srgbClr val="ffff00"/>
                </a:highlight>
                <a:uFillTx/>
                <a:latin typeface="Trebuchet MS"/>
                <a:ea typeface="Trebuchet MS"/>
              </a:rPr>
              <a:t>Mercredi 9 avril 2025 à 9h00 </a:t>
            </a:r>
            <a:r>
              <a:rPr b="1" lang="fr-FR" sz="2800" strike="noStrike" u="none">
                <a:solidFill>
                  <a:srgbClr val="000000"/>
                </a:solidFill>
                <a:uFillTx/>
                <a:latin typeface="Trebuchet MS"/>
                <a:ea typeface="Trebuchet MS"/>
              </a:rPr>
              <a:t>: fermeture du serveur</a:t>
            </a:r>
            <a:endParaRPr b="0" lang="fr-FR" sz="2800" strike="noStrike" u="none">
              <a:solidFill>
                <a:srgbClr val="000000"/>
              </a:solidFill>
              <a:uFillTx/>
              <a:latin typeface="Arial"/>
            </a:endParaRPr>
          </a:p>
          <a:p>
            <a:pPr algn="ctr">
              <a:lnSpc>
                <a:spcPct val="115000"/>
              </a:lnSpc>
              <a:spcBef>
                <a:spcPts val="901"/>
              </a:spcBef>
              <a:tabLst>
                <a:tab algn="l" pos="0"/>
              </a:tabLst>
            </a:pPr>
            <a:r>
              <a:rPr b="1" lang="fr-FR" sz="1700" strike="noStrike" u="none">
                <a:solidFill>
                  <a:srgbClr val="000000"/>
                </a:solidFill>
                <a:uFillTx/>
                <a:latin typeface="Trebuchet MS"/>
                <a:ea typeface="Trebuchet MS"/>
              </a:rPr>
              <a:t>Mercredi 9 avril 2025 : </a:t>
            </a:r>
            <a:r>
              <a:rPr b="0" lang="fr-FR" sz="1700" strike="noStrike" u="none">
                <a:solidFill>
                  <a:srgbClr val="000000"/>
                </a:solidFill>
                <a:uFillTx/>
                <a:latin typeface="Trebuchet MS"/>
                <a:ea typeface="Trebuchet MS"/>
              </a:rPr>
              <a:t>consultation du premier AR sur i-prof (MVT1D)(</a:t>
            </a:r>
            <a:r>
              <a:rPr b="0" lang="fr-FR" sz="1700" strike="noStrike" u="sng">
                <a:solidFill>
                  <a:srgbClr val="000000"/>
                </a:solidFill>
                <a:uFillTx/>
                <a:latin typeface="Trebuchet MS"/>
                <a:ea typeface="Trebuchet MS"/>
              </a:rPr>
              <a:t>sans</a:t>
            </a:r>
            <a:r>
              <a:rPr b="0" lang="fr-FR" sz="1700" strike="noStrike" u="none">
                <a:solidFill>
                  <a:srgbClr val="000000"/>
                </a:solidFill>
                <a:uFillTx/>
                <a:latin typeface="Trebuchet MS"/>
                <a:ea typeface="Trebuchet MS"/>
              </a:rPr>
              <a:t> les éléments de barème)</a:t>
            </a:r>
            <a:endParaRPr b="0" lang="fr-FR" sz="1700" strike="noStrike" u="none">
              <a:solidFill>
                <a:srgbClr val="000000"/>
              </a:solidFill>
              <a:uFillTx/>
              <a:latin typeface="Arial"/>
            </a:endParaRPr>
          </a:p>
          <a:p>
            <a:pPr algn="ctr">
              <a:lnSpc>
                <a:spcPct val="115000"/>
              </a:lnSpc>
              <a:spcBef>
                <a:spcPts val="901"/>
              </a:spcBef>
              <a:tabLst>
                <a:tab algn="l" pos="0"/>
              </a:tabLst>
            </a:pPr>
            <a:r>
              <a:rPr b="1" lang="fr-FR" sz="1700" strike="noStrike" u="none">
                <a:solidFill>
                  <a:srgbClr val="000000"/>
                </a:solidFill>
                <a:uFillTx/>
                <a:latin typeface="Trebuchet MS"/>
                <a:ea typeface="Trebuchet MS"/>
              </a:rPr>
              <a:t>Mercredi 16 avril 2025 </a:t>
            </a:r>
            <a:r>
              <a:rPr b="0" lang="fr-FR" sz="1700" strike="noStrike" u="none">
                <a:solidFill>
                  <a:srgbClr val="000000"/>
                </a:solidFill>
                <a:uFillTx/>
                <a:latin typeface="Trebuchet MS"/>
                <a:ea typeface="Trebuchet MS"/>
              </a:rPr>
              <a:t>: retour du 1er AR avec les pièces justificatives (via Colibris)</a:t>
            </a:r>
            <a:endParaRPr b="0" lang="fr-FR" sz="1700" strike="noStrike" u="none">
              <a:solidFill>
                <a:srgbClr val="000000"/>
              </a:solidFill>
              <a:uFillTx/>
              <a:latin typeface="Arial"/>
            </a:endParaRPr>
          </a:p>
          <a:p>
            <a:pPr algn="ctr">
              <a:lnSpc>
                <a:spcPct val="115000"/>
              </a:lnSpc>
              <a:spcBef>
                <a:spcPts val="901"/>
              </a:spcBef>
              <a:tabLst>
                <a:tab algn="l" pos="0"/>
              </a:tabLst>
            </a:pPr>
            <a:r>
              <a:rPr b="1" lang="fr-FR" sz="1700" strike="noStrike" u="none">
                <a:solidFill>
                  <a:srgbClr val="000000"/>
                </a:solidFill>
                <a:uFillTx/>
                <a:latin typeface="Trebuchet MS"/>
                <a:ea typeface="Trebuchet MS"/>
              </a:rPr>
              <a:t>Mercredi 30 avril 2025 : </a:t>
            </a:r>
            <a:r>
              <a:rPr b="0" lang="fr-FR" sz="1700" strike="noStrike" u="none">
                <a:solidFill>
                  <a:srgbClr val="000000"/>
                </a:solidFill>
                <a:uFillTx/>
                <a:latin typeface="Trebuchet MS"/>
                <a:ea typeface="Trebuchet MS"/>
              </a:rPr>
              <a:t>consultation du 2ème AR sur i-prof (MVT1D) (</a:t>
            </a:r>
            <a:r>
              <a:rPr b="0" lang="fr-FR" sz="1700" strike="noStrike" u="sng">
                <a:solidFill>
                  <a:srgbClr val="000000"/>
                </a:solidFill>
                <a:uFillTx/>
                <a:latin typeface="Trebuchet MS"/>
                <a:ea typeface="Trebuchet MS"/>
              </a:rPr>
              <a:t>avec</a:t>
            </a:r>
            <a:r>
              <a:rPr b="0" lang="fr-FR" sz="1700" strike="noStrike" u="none">
                <a:solidFill>
                  <a:srgbClr val="000000"/>
                </a:solidFill>
                <a:uFillTx/>
                <a:latin typeface="Trebuchet MS"/>
                <a:ea typeface="Trebuchet MS"/>
              </a:rPr>
              <a:t> les éléments de barème)</a:t>
            </a:r>
            <a:endParaRPr b="0" lang="fr-FR" sz="1700" strike="noStrike" u="none">
              <a:solidFill>
                <a:srgbClr val="000000"/>
              </a:solidFill>
              <a:uFillTx/>
              <a:latin typeface="Arial"/>
            </a:endParaRPr>
          </a:p>
          <a:p>
            <a:pPr algn="ctr">
              <a:lnSpc>
                <a:spcPct val="115000"/>
              </a:lnSpc>
              <a:spcBef>
                <a:spcPts val="901"/>
              </a:spcBef>
              <a:tabLst>
                <a:tab algn="l" pos="0"/>
              </a:tabLst>
            </a:pPr>
            <a:r>
              <a:rPr b="1" lang="fr-FR" sz="1700" strike="noStrike" u="none">
                <a:solidFill>
                  <a:srgbClr val="000000"/>
                </a:solidFill>
                <a:uFillTx/>
                <a:latin typeface="Trebuchet MS"/>
                <a:ea typeface="Trebuchet MS"/>
              </a:rPr>
              <a:t>Mercredi 14 mai 2025 : </a:t>
            </a:r>
            <a:r>
              <a:rPr b="0" lang="fr-FR" sz="1700" strike="noStrike" u="none">
                <a:solidFill>
                  <a:srgbClr val="000000"/>
                </a:solidFill>
                <a:uFillTx/>
                <a:latin typeface="Trebuchet MS"/>
                <a:ea typeface="Trebuchet MS"/>
              </a:rPr>
              <a:t>retour du 2ème AR uniquement en cas de demande de révision de barème (via Colibris)</a:t>
            </a:r>
            <a:endParaRPr b="0" lang="fr-FR" sz="1700" strike="noStrike" u="none">
              <a:solidFill>
                <a:srgbClr val="000000"/>
              </a:solidFill>
              <a:uFillTx/>
              <a:latin typeface="Arial"/>
            </a:endParaRPr>
          </a:p>
          <a:p>
            <a:pPr algn="ctr">
              <a:lnSpc>
                <a:spcPct val="115000"/>
              </a:lnSpc>
              <a:spcBef>
                <a:spcPts val="901"/>
              </a:spcBef>
              <a:tabLst>
                <a:tab algn="l" pos="0"/>
              </a:tabLst>
            </a:pPr>
            <a:r>
              <a:rPr b="1" lang="fr-FR" sz="1700" strike="noStrike" u="none">
                <a:solidFill>
                  <a:srgbClr val="000000"/>
                </a:solidFill>
                <a:uFillTx/>
                <a:latin typeface="Trebuchet MS"/>
                <a:ea typeface="Trebuchet MS"/>
              </a:rPr>
              <a:t>Mercredi 21 mai 2025 : </a:t>
            </a:r>
            <a:r>
              <a:rPr b="0" lang="fr-FR" sz="1700" strike="noStrike" u="none">
                <a:solidFill>
                  <a:srgbClr val="000000"/>
                </a:solidFill>
                <a:uFillTx/>
                <a:latin typeface="Trebuchet MS"/>
                <a:ea typeface="Trebuchet MS"/>
              </a:rPr>
              <a:t>consultation du 3ème AR avec barème final sur i-prof</a:t>
            </a:r>
            <a:endParaRPr b="0" lang="fr-FR" sz="1700" strike="noStrike" u="none">
              <a:solidFill>
                <a:srgbClr val="000000"/>
              </a:solidFill>
              <a:uFillTx/>
              <a:latin typeface="Arial"/>
            </a:endParaRPr>
          </a:p>
          <a:p>
            <a:pPr algn="ctr">
              <a:lnSpc>
                <a:spcPct val="115000"/>
              </a:lnSpc>
              <a:spcBef>
                <a:spcPts val="901"/>
              </a:spcBef>
              <a:tabLst>
                <a:tab algn="l" pos="0"/>
              </a:tabLst>
            </a:pPr>
            <a:r>
              <a:rPr b="1" lang="fr-FR" sz="2800" strike="noStrike" u="sng">
                <a:solidFill>
                  <a:schemeClr val="accent6">
                    <a:lumMod val="75000"/>
                  </a:schemeClr>
                </a:solidFill>
                <a:uFillTx/>
                <a:latin typeface="Trebuchet MS"/>
                <a:ea typeface="Trebuchet MS"/>
              </a:rPr>
              <a:t>Mardi 27 mai 2025</a:t>
            </a:r>
            <a:r>
              <a:rPr b="0" lang="fr-FR" sz="2800" strike="noStrike" u="none">
                <a:solidFill>
                  <a:schemeClr val="accent6">
                    <a:lumMod val="75000"/>
                  </a:schemeClr>
                </a:solidFill>
                <a:uFillTx/>
                <a:latin typeface="Trebuchet MS"/>
                <a:ea typeface="Trebuchet MS"/>
              </a:rPr>
              <a:t>: </a:t>
            </a:r>
            <a:r>
              <a:rPr b="0" lang="fr-FR" sz="2400" strike="noStrike" u="none">
                <a:solidFill>
                  <a:schemeClr val="accent6">
                    <a:lumMod val="75000"/>
                  </a:schemeClr>
                </a:solidFill>
                <a:uFillTx/>
                <a:latin typeface="Trebuchet MS"/>
                <a:ea typeface="Trebuchet MS"/>
              </a:rPr>
              <a:t>consultation des résultats définitifs sur i-prof (MVT1D)</a:t>
            </a:r>
            <a:endParaRPr b="0" lang="fr-FR" sz="2400" strike="noStrike" u="none">
              <a:solidFill>
                <a:srgbClr val="000000"/>
              </a:solidFill>
              <a:uFillTx/>
              <a:latin typeface="Arial"/>
            </a:endParaRPr>
          </a:p>
          <a:p>
            <a:pPr>
              <a:lnSpc>
                <a:spcPct val="120000"/>
              </a:lnSpc>
              <a:spcBef>
                <a:spcPts val="901"/>
              </a:spcBef>
              <a:tabLst>
                <a:tab algn="l" pos="0"/>
              </a:tabLst>
            </a:pPr>
            <a:endParaRPr b="0" lang="fr-FR" sz="2800" strike="noStrike" u="none">
              <a:solidFill>
                <a:srgbClr val="000000"/>
              </a:solidFill>
              <a:uFillTx/>
              <a:latin typeface="Arial"/>
            </a:endParaRPr>
          </a:p>
        </p:txBody>
      </p:sp>
      <p:sp>
        <p:nvSpPr>
          <p:cNvPr id="359" name="Google Shape;273;p18"/>
          <p:cNvSpPr/>
          <p:nvPr/>
        </p:nvSpPr>
        <p:spPr>
          <a:xfrm>
            <a:off x="330120" y="5241600"/>
            <a:ext cx="4426560" cy="333360"/>
          </a:xfrm>
          <a:custGeom>
            <a:avLst/>
            <a:gdLst>
              <a:gd name="textAreaLeft" fmla="*/ 0 w 4426560"/>
              <a:gd name="textAreaRight" fmla="*/ 4427640 w 4426560"/>
              <a:gd name="textAreaTop" fmla="*/ 0 h 333360"/>
              <a:gd name="textAreaBottom" fmla="*/ 334440 h 3333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0" lang="fr-FR" sz="1600" strike="noStrike" u="none">
                <a:solidFill>
                  <a:srgbClr val="000000"/>
                </a:solidFill>
                <a:uFillTx/>
                <a:latin typeface="Calibri"/>
                <a:ea typeface="Calibri"/>
              </a:rPr>
              <a:t> </a:t>
            </a:r>
            <a:endParaRPr b="0" lang="fr-FR" sz="16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Google Shape;280;p19"/>
          <p:cNvSpPr/>
          <p:nvPr/>
        </p:nvSpPr>
        <p:spPr>
          <a:xfrm>
            <a:off x="0" y="2628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61" name="Google Shape;281;p19"/>
          <p:cNvSpPr/>
          <p:nvPr/>
        </p:nvSpPr>
        <p:spPr>
          <a:xfrm>
            <a:off x="1902960" y="22320"/>
            <a:ext cx="9190080" cy="597600"/>
          </a:xfrm>
          <a:custGeom>
            <a:avLst/>
            <a:gdLst>
              <a:gd name="textAreaLeft" fmla="*/ 0 w 9190080"/>
              <a:gd name="textAreaRight" fmla="*/ 9191160 w 919008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1000"/>
              </a:lnSpc>
              <a:tabLst>
                <a:tab algn="l" pos="0"/>
              </a:tabLst>
            </a:pPr>
            <a:r>
              <a:rPr b="0" lang="fr-FR" sz="3250" strike="noStrike" u="none">
                <a:solidFill>
                  <a:schemeClr val="accent6">
                    <a:lumMod val="75000"/>
                  </a:schemeClr>
                </a:solidFill>
                <a:uFillTx/>
                <a:latin typeface="Calibri"/>
                <a:ea typeface="Calibri"/>
              </a:rPr>
              <a:t>Réunion d’information syndicale – mouvement 2025 </a:t>
            </a:r>
            <a:endParaRPr b="0" lang="fr-FR" sz="3250" strike="noStrike" u="none">
              <a:solidFill>
                <a:srgbClr val="000000"/>
              </a:solidFill>
              <a:uFillTx/>
              <a:latin typeface="Arial"/>
            </a:endParaRPr>
          </a:p>
        </p:txBody>
      </p:sp>
      <p:sp>
        <p:nvSpPr>
          <p:cNvPr id="362" name="Google Shape;282;p19"/>
          <p:cNvSpPr/>
          <p:nvPr/>
        </p:nvSpPr>
        <p:spPr>
          <a:xfrm>
            <a:off x="1902960" y="690840"/>
            <a:ext cx="8576280" cy="1038960"/>
          </a:xfrm>
          <a:custGeom>
            <a:avLst/>
            <a:gdLst>
              <a:gd name="textAreaLeft" fmla="*/ 0 w 8576280"/>
              <a:gd name="textAreaRight" fmla="*/ 8577360 w 8576280"/>
              <a:gd name="textAreaTop" fmla="*/ 0 h 1038960"/>
              <a:gd name="textAreaBottom" fmla="*/ 1040040 h 10389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1" i="1" lang="fr-FR" sz="2800" strike="noStrike" u="sng">
                <a:solidFill>
                  <a:srgbClr val="000000"/>
                </a:solidFill>
                <a:uFillTx/>
                <a:latin typeface="Calibri"/>
                <a:ea typeface="Calibri"/>
              </a:rPr>
              <a:t>Le matériel indispensable pour choisir et saisir vos vœux</a:t>
            </a:r>
            <a:endParaRPr b="0" lang="fr-FR" sz="2800" strike="noStrike" u="none">
              <a:solidFill>
                <a:srgbClr val="000000"/>
              </a:solidFill>
              <a:uFillTx/>
              <a:latin typeface="Arial"/>
            </a:endParaRPr>
          </a:p>
          <a:p>
            <a:pPr algn="ctr">
              <a:lnSpc>
                <a:spcPct val="122000"/>
              </a:lnSpc>
              <a:tabLst>
                <a:tab algn="l" pos="0"/>
              </a:tabLst>
            </a:pPr>
            <a:r>
              <a:rPr b="1" i="1" lang="fr-FR" sz="2800" strike="noStrike" u="sng">
                <a:solidFill>
                  <a:srgbClr val="000000"/>
                </a:solidFill>
                <a:uFillTx/>
                <a:latin typeface="Calibri"/>
                <a:ea typeface="Calibri"/>
              </a:rPr>
              <a:t>&gt;&gt; Liens en fin de présentation</a:t>
            </a:r>
            <a:endParaRPr b="0" lang="fr-FR" sz="2800" strike="noStrike" u="none">
              <a:solidFill>
                <a:srgbClr val="000000"/>
              </a:solidFill>
              <a:uFillTx/>
              <a:latin typeface="Arial"/>
            </a:endParaRPr>
          </a:p>
        </p:txBody>
      </p:sp>
      <p:sp>
        <p:nvSpPr>
          <p:cNvPr id="363" name="Google Shape;283;p19"/>
          <p:cNvSpPr/>
          <p:nvPr/>
        </p:nvSpPr>
        <p:spPr>
          <a:xfrm>
            <a:off x="1902960" y="1891800"/>
            <a:ext cx="8343360" cy="4625640"/>
          </a:xfrm>
          <a:custGeom>
            <a:avLst/>
            <a:gdLst>
              <a:gd name="textAreaLeft" fmla="*/ 0 w 8343360"/>
              <a:gd name="textAreaRight" fmla="*/ 8344440 w 8343360"/>
              <a:gd name="textAreaTop" fmla="*/ 0 h 4625640"/>
              <a:gd name="textAreaBottom" fmla="*/ 4626720 h 46256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Avoir pris connaissance des Lignes Directrices de Gestion du 77</a:t>
            </a:r>
            <a:endParaRPr b="0" lang="fr-FR" sz="2400" strike="noStrike" u="none">
              <a:solidFill>
                <a:srgbClr val="000000"/>
              </a:solidFill>
              <a:uFillTx/>
              <a:latin typeface="Arial"/>
            </a:endParaRPr>
          </a:p>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La (les) carte(s) de Seine et Marne de la FSU-SNUipp 77 avec les zones et les circos</a:t>
            </a:r>
            <a:endParaRPr b="0" lang="fr-FR" sz="2400" strike="noStrike" u="none">
              <a:solidFill>
                <a:srgbClr val="000000"/>
              </a:solidFill>
              <a:uFillTx/>
              <a:latin typeface="Arial"/>
            </a:endParaRPr>
          </a:p>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Une feuille et un stylo</a:t>
            </a:r>
            <a:endParaRPr b="0" lang="fr-FR" sz="2400" strike="noStrike" u="none">
              <a:solidFill>
                <a:srgbClr val="000000"/>
              </a:solidFill>
              <a:uFillTx/>
              <a:latin typeface="Arial"/>
            </a:endParaRPr>
          </a:p>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La table générale des abréviations</a:t>
            </a:r>
            <a:endParaRPr b="0" lang="fr-FR" sz="2400" strike="noStrike" u="none">
              <a:solidFill>
                <a:srgbClr val="000000"/>
              </a:solidFill>
              <a:uFillTx/>
              <a:latin typeface="Arial"/>
            </a:endParaRPr>
          </a:p>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Votre ordinateur</a:t>
            </a:r>
            <a:endParaRPr b="0" lang="fr-FR" sz="2400" strike="noStrike" u="none">
              <a:solidFill>
                <a:srgbClr val="000000"/>
              </a:solidFill>
              <a:uFillTx/>
              <a:latin typeface="Arial"/>
            </a:endParaRPr>
          </a:p>
          <a:p>
            <a:pPr>
              <a:lnSpc>
                <a:spcPct val="122000"/>
              </a:lnSpc>
              <a:tabLst>
                <a:tab algn="l" pos="0"/>
              </a:tabLst>
            </a:pPr>
            <a:r>
              <a:rPr b="0" lang="fr-FR" sz="2400" strike="noStrike" u="none">
                <a:solidFill>
                  <a:srgbClr val="000000"/>
                </a:solidFill>
                <a:uFillTx/>
                <a:latin typeface="Arial"/>
                <a:ea typeface="Arial"/>
              </a:rPr>
              <a:t>•</a:t>
            </a:r>
            <a:r>
              <a:rPr b="0" lang="fr-FR" sz="2400" strike="noStrike" u="none">
                <a:solidFill>
                  <a:srgbClr val="000000"/>
                </a:solidFill>
                <a:uFillTx/>
                <a:latin typeface="Times New Roman"/>
                <a:ea typeface="Times New Roman"/>
              </a:rPr>
              <a:t> </a:t>
            </a:r>
            <a:r>
              <a:rPr b="0" lang="fr-FR" sz="2400" strike="noStrike" u="none">
                <a:solidFill>
                  <a:srgbClr val="000000"/>
                </a:solidFill>
                <a:uFillTx/>
                <a:latin typeface="Calibri"/>
                <a:ea typeface="Calibri"/>
              </a:rPr>
              <a:t>La liste des postes (disponible le plus souvent le jour de l’ouverture du serveur...)</a:t>
            </a:r>
            <a:endParaRPr b="0" lang="fr-FR" sz="2400" strike="noStrike" u="none">
              <a:solidFill>
                <a:srgbClr val="000000"/>
              </a:solidFill>
              <a:uFillTx/>
              <a:latin typeface="Arial"/>
            </a:endParaRPr>
          </a:p>
          <a:p>
            <a:pPr>
              <a:lnSpc>
                <a:spcPct val="122000"/>
              </a:lnSpc>
              <a:spcBef>
                <a:spcPts val="1106"/>
              </a:spcBef>
              <a:tabLst>
                <a:tab algn="l" pos="0"/>
              </a:tabLst>
            </a:pPr>
            <a:r>
              <a:rPr b="0" lang="fr-FR" sz="2400" strike="noStrike" u="none">
                <a:solidFill>
                  <a:srgbClr val="000000"/>
                </a:solidFill>
                <a:uFillTx/>
                <a:latin typeface="Calibri"/>
                <a:ea typeface="Calibri"/>
              </a:rPr>
              <a:t>Et beaucoup de patience ...</a:t>
            </a:r>
            <a:endParaRPr b="0" lang="fr-FR" sz="2400" strike="noStrike" u="none">
              <a:solidFill>
                <a:srgbClr val="000000"/>
              </a:solidFill>
              <a:uFillTx/>
              <a:latin typeface="Arial"/>
            </a:endParaRPr>
          </a:p>
          <a:p>
            <a:pPr>
              <a:lnSpc>
                <a:spcPct val="122000"/>
              </a:lnSpc>
              <a:spcBef>
                <a:spcPts val="1080"/>
              </a:spcBef>
              <a:tabLst>
                <a:tab algn="l" pos="0"/>
              </a:tabLst>
            </a:pPr>
            <a:endParaRPr b="0" lang="fr-FR" sz="2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Google Shape;290;p20"/>
          <p:cNvSpPr/>
          <p:nvPr/>
        </p:nvSpPr>
        <p:spPr>
          <a:xfrm>
            <a:off x="0" y="0"/>
            <a:ext cx="12190320" cy="6856200"/>
          </a:xfrm>
          <a:custGeom>
            <a:avLst/>
            <a:gdLst>
              <a:gd name="textAreaLeft" fmla="*/ 0 w 12190320"/>
              <a:gd name="textAreaRight" fmla="*/ 12191400 w 12190320"/>
              <a:gd name="textAreaTop" fmla="*/ 0 h 6856200"/>
              <a:gd name="textAreaBottom" fmla="*/ 6857280 h 6856200"/>
            </a:gdLst>
            <a:ahLst/>
            <a:rect l="textAreaLeft" t="textAreaTop" r="textAreaRight" b="textAreaBottom"/>
            <a:pathLst>
              <a:path w="21600" h="21600">
                <a:moveTo>
                  <a:pt x="0" y="0"/>
                </a:moveTo>
                <a:lnTo>
                  <a:pt x="21600" y="0"/>
                </a:lnTo>
                <a:lnTo>
                  <a:pt x="21600" y="21600"/>
                </a:lnTo>
                <a:lnTo>
                  <a:pt x="0" y="21600"/>
                </a:lnTo>
                <a:lnTo>
                  <a:pt x="0" y="0"/>
                </a:ln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fr-FR" sz="1800" strike="noStrike" u="none">
              <a:solidFill>
                <a:srgbClr val="000000"/>
              </a:solidFill>
              <a:uFillTx/>
              <a:latin typeface="Arial"/>
            </a:endParaRPr>
          </a:p>
        </p:txBody>
      </p:sp>
      <p:sp>
        <p:nvSpPr>
          <p:cNvPr id="365" name="Google Shape;291;p20"/>
          <p:cNvSpPr/>
          <p:nvPr/>
        </p:nvSpPr>
        <p:spPr>
          <a:xfrm>
            <a:off x="1881000" y="593640"/>
            <a:ext cx="9271800" cy="597600"/>
          </a:xfrm>
          <a:custGeom>
            <a:avLst/>
            <a:gdLst>
              <a:gd name="textAreaLeft" fmla="*/ 0 w 9271800"/>
              <a:gd name="textAreaRight" fmla="*/ 9272880 w 9271800"/>
              <a:gd name="textAreaTop" fmla="*/ 0 h 597600"/>
              <a:gd name="textAreaBottom" fmla="*/ 598680 h 59760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00000"/>
              </a:lnSpc>
            </a:pPr>
            <a:r>
              <a:rPr b="0" lang="fr-FR" sz="3250" strike="noStrike" u="none">
                <a:solidFill>
                  <a:schemeClr val="accent6">
                    <a:lumMod val="75000"/>
                  </a:schemeClr>
                </a:solidFill>
                <a:uFillTx/>
                <a:latin typeface="Calibri"/>
                <a:ea typeface="Arial"/>
              </a:rPr>
              <a:t>Réunion</a:t>
            </a:r>
            <a:r>
              <a:rPr b="0" lang="fr-FR" sz="3600" strike="noStrike" u="none">
                <a:solidFill>
                  <a:schemeClr val="accent6">
                    <a:lumMod val="75000"/>
                  </a:schemeClr>
                </a:solidFill>
                <a:uFillTx/>
                <a:latin typeface="Calibri"/>
                <a:ea typeface="Calibri"/>
              </a:rPr>
              <a:t>  </a:t>
            </a:r>
            <a:r>
              <a:rPr b="0" lang="fr-FR" sz="3250" strike="noStrike" u="none">
                <a:solidFill>
                  <a:schemeClr val="accent6">
                    <a:lumMod val="75000"/>
                  </a:schemeClr>
                </a:solidFill>
                <a:uFillTx/>
                <a:latin typeface="Calibri"/>
                <a:ea typeface="Arial"/>
              </a:rPr>
              <a:t>d’information syndicale – mouvement 2025 </a:t>
            </a:r>
            <a:endParaRPr b="0" lang="fr-FR" sz="3250" strike="noStrike" u="none">
              <a:solidFill>
                <a:srgbClr val="000000"/>
              </a:solidFill>
              <a:uFillTx/>
              <a:latin typeface="Arial"/>
            </a:endParaRPr>
          </a:p>
        </p:txBody>
      </p:sp>
      <p:sp>
        <p:nvSpPr>
          <p:cNvPr id="366" name="Google Shape;292;p20"/>
          <p:cNvSpPr/>
          <p:nvPr/>
        </p:nvSpPr>
        <p:spPr>
          <a:xfrm>
            <a:off x="809640" y="1785960"/>
            <a:ext cx="9863280" cy="4755960"/>
          </a:xfrm>
          <a:custGeom>
            <a:avLst/>
            <a:gdLst>
              <a:gd name="textAreaLeft" fmla="*/ 0 w 9863280"/>
              <a:gd name="textAreaRight" fmla="*/ 9864360 w 9863280"/>
              <a:gd name="textAreaTop" fmla="*/ 0 h 4755960"/>
              <a:gd name="textAreaBottom" fmla="*/ 4757040 h 475596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37000"/>
              </a:lnSpc>
              <a:tabLst>
                <a:tab algn="l" pos="0"/>
              </a:tabLst>
            </a:pPr>
            <a:r>
              <a:rPr b="1" lang="fr-FR" sz="2800" strike="noStrike" u="none">
                <a:solidFill>
                  <a:srgbClr val="000000"/>
                </a:solidFill>
                <a:uFillTx/>
                <a:latin typeface="Calibri"/>
                <a:ea typeface="Calibri"/>
              </a:rPr>
              <a:t>Les participants obligatoires </a:t>
            </a:r>
            <a:r>
              <a:rPr b="0" lang="fr-FR" sz="2800" strike="noStrike" u="none">
                <a:solidFill>
                  <a:srgbClr val="000000"/>
                </a:solidFill>
                <a:uFillTx/>
                <a:latin typeface="Calibri"/>
                <a:ea typeface="Calibri"/>
              </a:rPr>
              <a:t>doivent obligatoirement formuler au moins </a:t>
            </a:r>
            <a:r>
              <a:rPr b="1" lang="fr-FR" sz="2800" strike="noStrike" u="sng">
                <a:solidFill>
                  <a:srgbClr val="000000"/>
                </a:solidFill>
                <a:uFillTx/>
                <a:latin typeface="Calibri"/>
                <a:ea typeface="Calibri"/>
              </a:rPr>
              <a:t>deux</a:t>
            </a:r>
            <a:r>
              <a:rPr b="0" lang="fr-FR" sz="2800" strike="noStrike" u="none">
                <a:solidFill>
                  <a:srgbClr val="000000"/>
                </a:solidFill>
                <a:uFillTx/>
                <a:latin typeface="Calibri"/>
                <a:ea typeface="Calibri"/>
              </a:rPr>
              <a:t> « vœux groupe à </a:t>
            </a:r>
            <a:r>
              <a:rPr b="1" lang="fr-FR" sz="2800" strike="noStrike" u="none">
                <a:solidFill>
                  <a:srgbClr val="000000"/>
                </a:solidFill>
                <a:uFillTx/>
                <a:latin typeface="Calibri"/>
                <a:ea typeface="Calibri"/>
              </a:rPr>
              <a:t>MOB</a:t>
            </a:r>
            <a:r>
              <a:rPr b="0" lang="fr-FR" sz="2800" strike="noStrike" u="none">
                <a:solidFill>
                  <a:srgbClr val="000000"/>
                </a:solidFill>
                <a:uFillTx/>
                <a:latin typeface="Calibri"/>
                <a:ea typeface="Calibri"/>
              </a:rPr>
              <a:t>ilité obligatoire (MOB) ».</a:t>
            </a:r>
            <a:endParaRPr b="0" lang="fr-FR" sz="2800" strike="noStrike" u="none">
              <a:solidFill>
                <a:srgbClr val="000000"/>
              </a:solidFill>
              <a:uFillTx/>
              <a:latin typeface="Arial"/>
            </a:endParaRPr>
          </a:p>
          <a:p>
            <a:pPr>
              <a:lnSpc>
                <a:spcPct val="137000"/>
              </a:lnSpc>
              <a:tabLst>
                <a:tab algn="l" pos="0"/>
              </a:tabLst>
            </a:pPr>
            <a:endParaRPr b="0" lang="fr-FR" sz="2800" strike="noStrike" u="none">
              <a:solidFill>
                <a:srgbClr val="000000"/>
              </a:solidFill>
              <a:uFillTx/>
              <a:latin typeface="Arial"/>
            </a:endParaRPr>
          </a:p>
          <a:p>
            <a:pPr>
              <a:lnSpc>
                <a:spcPct val="137000"/>
              </a:lnSpc>
              <a:tabLst>
                <a:tab algn="l" pos="0"/>
              </a:tabLst>
            </a:pPr>
            <a:r>
              <a:rPr b="0" lang="fr-FR" sz="1800" strike="noStrike" u="none">
                <a:solidFill>
                  <a:srgbClr val="000000"/>
                </a:solidFill>
                <a:uFillTx/>
                <a:latin typeface="Calibri"/>
                <a:ea typeface="Calibri"/>
              </a:rPr>
              <a:t>Avec la mise en œuvre des vœux simples et vœux groupe, la saisie des vœux s’effectue désormais sur </a:t>
            </a:r>
            <a:r>
              <a:rPr b="1" lang="fr-FR" sz="1800" strike="noStrike" u="none">
                <a:solidFill>
                  <a:srgbClr val="000000"/>
                </a:solidFill>
                <a:uFillTx/>
                <a:latin typeface="Calibri"/>
                <a:ea typeface="Calibri"/>
              </a:rPr>
              <a:t>un seul et même écran</a:t>
            </a:r>
            <a:r>
              <a:rPr b="0" lang="fr-FR" sz="1800" strike="noStrike" u="none">
                <a:solidFill>
                  <a:srgbClr val="000000"/>
                </a:solidFill>
                <a:uFillTx/>
                <a:latin typeface="Calibri"/>
                <a:ea typeface="Calibri"/>
              </a:rPr>
              <a:t> pour tous les candidats, obligatoires et non obligatoires.</a:t>
            </a:r>
            <a:endParaRPr b="0" lang="fr-FR" sz="1800" strike="noStrike" u="none">
              <a:solidFill>
                <a:srgbClr val="000000"/>
              </a:solidFill>
              <a:uFillTx/>
              <a:latin typeface="Arial"/>
            </a:endParaRPr>
          </a:p>
          <a:p>
            <a:pPr>
              <a:lnSpc>
                <a:spcPct val="137000"/>
              </a:lnSpc>
              <a:tabLst>
                <a:tab algn="l" pos="0"/>
              </a:tabLst>
            </a:pPr>
            <a:endParaRPr b="0" lang="fr-FR" sz="1800" strike="noStrike" u="none">
              <a:solidFill>
                <a:srgbClr val="000000"/>
              </a:solidFill>
              <a:uFillTx/>
              <a:latin typeface="Arial"/>
            </a:endParaRPr>
          </a:p>
          <a:p>
            <a:pPr>
              <a:lnSpc>
                <a:spcPct val="137000"/>
              </a:lnSpc>
              <a:tabLst>
                <a:tab algn="l" pos="0"/>
              </a:tabLst>
            </a:pPr>
            <a:r>
              <a:rPr b="0" lang="fr-FR" sz="2800" strike="noStrike" u="none">
                <a:solidFill>
                  <a:srgbClr val="000000"/>
                </a:solidFill>
                <a:uFillTx/>
                <a:latin typeface="Calibri"/>
                <a:ea typeface="Calibri"/>
              </a:rPr>
              <a:t>Tout participant PEUT saisir jusqu’à  60 vœux (Vœux MOB inclus)</a:t>
            </a:r>
            <a:endParaRPr b="0" lang="fr-FR" sz="2800" strike="noStrike" u="none">
              <a:solidFill>
                <a:srgbClr val="000000"/>
              </a:solidFill>
              <a:uFillTx/>
              <a:latin typeface="Arial"/>
            </a:endParaRPr>
          </a:p>
          <a:p>
            <a:pPr>
              <a:lnSpc>
                <a:spcPct val="137000"/>
              </a:lnSpc>
              <a:tabLst>
                <a:tab algn="l" pos="0"/>
              </a:tabLst>
            </a:pPr>
            <a:endParaRPr b="0" lang="fr-FR" sz="2800" strike="noStrike" u="none">
              <a:solidFill>
                <a:srgbClr val="000000"/>
              </a:solidFill>
              <a:uFillTx/>
              <a:latin typeface="Arial"/>
            </a:endParaRPr>
          </a:p>
          <a:p>
            <a:pPr>
              <a:lnSpc>
                <a:spcPct val="137000"/>
              </a:lnSpc>
              <a:tabLst>
                <a:tab algn="l" pos="0"/>
              </a:tabLst>
            </a:pPr>
            <a:r>
              <a:rPr b="0" lang="fr-FR" sz="1800" strike="noStrike" u="none">
                <a:solidFill>
                  <a:srgbClr val="000000"/>
                </a:solidFill>
                <a:uFillTx/>
                <a:latin typeface="Calibri"/>
                <a:ea typeface="Calibri"/>
              </a:rPr>
              <a:t>La carte des « vœux groupe » détermine 10 zones et 26 circonscriptions.</a:t>
            </a:r>
            <a:endParaRPr b="0" lang="fr-FR" sz="1800" strike="noStrike" u="none">
              <a:solidFill>
                <a:srgbClr val="000000"/>
              </a:solidFill>
              <a:uFillTx/>
              <a:latin typeface="Arial"/>
            </a:endParaRPr>
          </a:p>
          <a:p>
            <a:pPr>
              <a:lnSpc>
                <a:spcPct val="137000"/>
              </a:lnSpc>
              <a:tabLst>
                <a:tab algn="l" pos="0"/>
              </a:tabLst>
            </a:pPr>
            <a:endParaRPr b="0" lang="fr-FR" sz="1800" strike="noStrike" u="none">
              <a:solidFill>
                <a:srgbClr val="000000"/>
              </a:solidFill>
              <a:uFillTx/>
              <a:latin typeface="Arial"/>
            </a:endParaRPr>
          </a:p>
          <a:p>
            <a:pPr>
              <a:lnSpc>
                <a:spcPct val="137000"/>
              </a:lnSpc>
              <a:tabLst>
                <a:tab algn="l" pos="0"/>
              </a:tabLst>
            </a:pPr>
            <a:endParaRPr b="0" lang="fr-FR" sz="1800" strike="noStrike" u="none">
              <a:solidFill>
                <a:srgbClr val="000000"/>
              </a:solidFill>
              <a:uFillTx/>
              <a:latin typeface="Arial"/>
            </a:endParaRPr>
          </a:p>
        </p:txBody>
      </p:sp>
      <p:sp>
        <p:nvSpPr>
          <p:cNvPr id="367" name="Google Shape;293;p20"/>
          <p:cNvSpPr/>
          <p:nvPr/>
        </p:nvSpPr>
        <p:spPr>
          <a:xfrm>
            <a:off x="1881000" y="3143160"/>
            <a:ext cx="9093960" cy="588240"/>
          </a:xfrm>
          <a:custGeom>
            <a:avLst/>
            <a:gdLst>
              <a:gd name="textAreaLeft" fmla="*/ 0 w 9093960"/>
              <a:gd name="textAreaRight" fmla="*/ 9095040 w 9093960"/>
              <a:gd name="textAreaTop" fmla="*/ 0 h 588240"/>
              <a:gd name="textAreaBottom" fmla="*/ 589320 h 588240"/>
            </a:gdLst>
            <a:ahLst/>
            <a:rect l="textAreaLeft" t="textAreaTop" r="textAreaRight" b="textAreaBottom"/>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0" rIns="0" tIns="0" bIns="0" anchor="t">
            <a:noAutofit/>
          </a:bodyPr>
          <a:p>
            <a:pPr>
              <a:lnSpc>
                <a:spcPct val="120000"/>
              </a:lnSpc>
              <a:tabLst>
                <a:tab algn="l" pos="0"/>
              </a:tabLst>
            </a:pPr>
            <a:endParaRPr b="0" lang="fr-FR" sz="1800" strike="noStrike" u="none">
              <a:solidFill>
                <a:srgbClr val="000000"/>
              </a:solidFill>
              <a:uFillTx/>
              <a:latin typeface="Arial"/>
            </a:endParaRPr>
          </a:p>
          <a:p>
            <a:pPr>
              <a:lnSpc>
                <a:spcPct val="103000"/>
              </a:lnSpc>
              <a:tabLst>
                <a:tab algn="l" pos="0"/>
              </a:tabLst>
            </a:pPr>
            <a:r>
              <a:rPr b="0" lang="fr-FR" sz="2400" strike="noStrike" u="none">
                <a:solidFill>
                  <a:srgbClr val="000000"/>
                </a:solidFill>
                <a:uFillTx/>
                <a:latin typeface="Calibri"/>
                <a:ea typeface="Calibri"/>
              </a:rPr>
              <a:t> </a:t>
            </a:r>
            <a:endParaRPr b="0" lang="fr-FR" sz="2400" strike="noStrike" u="none">
              <a:solidFill>
                <a:srgbClr val="000000"/>
              </a:solidFill>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6.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150</TotalTime>
  <Application>LibreOffice/24.8.5.2$Windows_X86_64 LibreOffice_project/fddf2685c70b461e7832239a0162a77216259f22</Application>
  <AppVersion>15.0000</AppVersion>
  <Words>1689</Words>
  <Paragraphs>306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fr-FR</dc:language>
  <cp:lastModifiedBy/>
  <dcterms:modified xsi:type="dcterms:W3CDTF">2025-03-27T14:05:53Z</dcterms:modified>
  <cp:revision>16</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22</vt:i4>
  </property>
  <property fmtid="{D5CDD505-2E9C-101B-9397-08002B2CF9AE}" pid="3" name="PresentationFormat">
    <vt:lpwstr>Grand écran</vt:lpwstr>
  </property>
  <property fmtid="{D5CDD505-2E9C-101B-9397-08002B2CF9AE}" pid="4" name="Slides">
    <vt:i4>25</vt:i4>
  </property>
</Properties>
</file>